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92" r:id="rId5"/>
    <p:sldId id="297" r:id="rId6"/>
    <p:sldId id="293" r:id="rId7"/>
    <p:sldId id="294" r:id="rId8"/>
    <p:sldId id="298" r:id="rId9"/>
    <p:sldId id="299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HTML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15: Basic HTML (HTML heading, Paragraph, Text formatting)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Heading (h1…h6)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 Paragraph(p)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Text Formatting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HTML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Heading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5257800" cy="3200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Headings are defined with</a:t>
            </a:r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b="1" dirty="0" smtClean="0"/>
              <a:t>&lt;h1&gt; to &lt;h6&gt; </a:t>
            </a:r>
            <a:r>
              <a:rPr lang="en-US" dirty="0" smtClean="0"/>
              <a:t>tags.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/>
              <a:t>    &lt;h1&gt; </a:t>
            </a:r>
            <a:r>
              <a:rPr lang="en-US" sz="2400" dirty="0" smtClean="0"/>
              <a:t>defines the most important heading. </a:t>
            </a:r>
            <a:r>
              <a:rPr lang="en-US" sz="2400" b="1" dirty="0" smtClean="0"/>
              <a:t>&lt;h6&gt; </a:t>
            </a:r>
            <a:r>
              <a:rPr lang="en-US" sz="2400" dirty="0" smtClean="0"/>
              <a:t>defines the least important heading.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2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03835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&lt;h1&gt; Heading 1 &lt;/h1&gt;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&lt;h2&gt; Heading 2 &lt;/h2&gt;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&lt;h3&gt; Heading 3 &lt;/h3&gt;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&lt;h4&gt; Heading 4 &lt;/h4&gt;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&lt;h5&gt; Heading 5 &lt;/h5&gt;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&lt;h6&gt; Heading 6 &lt;/h6&gt;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HTML\2. HTML Basic\Images  2\html-heading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52550"/>
            <a:ext cx="5136274" cy="34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Heading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paragraph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7086600" cy="3200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HTML &lt;p&gt; element defines a paragraph: 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2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0" y="2647950"/>
            <a:ext cx="495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&lt;p&gt;This is a paragraph.&lt;/p&gt;</a:t>
            </a:r>
          </a:p>
          <a:p>
            <a:pPr algn="ctr"/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&lt;p&gt;This is another paragraph.&lt;/p&gt;</a:t>
            </a:r>
          </a:p>
          <a:p>
            <a:pPr algn="ctr"/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HTML Text Formatting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480" y="758825"/>
            <a:ext cx="441452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Text Formatting: Bold &amp; Strong 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0420" y="895350"/>
            <a:ext cx="4462780" cy="200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0740" y="2724150"/>
            <a:ext cx="4671060" cy="213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98841"/>
            <a:ext cx="5943600" cy="213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Text Formatting: Italic &amp; Deleted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 descr="D:\%%% Dipto Lecture WOrk\HTML\2. HTML Basic\Images  2\i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87880" y="829310"/>
            <a:ext cx="4312920" cy="204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28950"/>
            <a:ext cx="5227320" cy="195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895350"/>
            <a:ext cx="559562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Text Formatting: Sup &amp; Subscript</a:t>
            </a: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177</Words>
  <Application>Microsoft Office PowerPoint</Application>
  <PresentationFormat>On-screen Show (16:9)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28 Days Later</vt:lpstr>
      <vt:lpstr>Arial</vt:lpstr>
      <vt:lpstr>Calibri</vt:lpstr>
      <vt:lpstr>Candara</vt:lpstr>
      <vt:lpstr>Consolas</vt:lpstr>
      <vt:lpstr>Office Theme</vt:lpstr>
      <vt:lpstr>HTML</vt:lpstr>
      <vt:lpstr>Welcome to HTML Class</vt:lpstr>
      <vt:lpstr>HTML Heading</vt:lpstr>
      <vt:lpstr>Heading Example</vt:lpstr>
      <vt:lpstr>HTML paragraph</vt:lpstr>
      <vt:lpstr>HTML Text Formatting Elements</vt:lpstr>
      <vt:lpstr>Text Formatting: Bold &amp; Strong </vt:lpstr>
      <vt:lpstr>Text Formatting: Italic &amp; Deleted</vt:lpstr>
      <vt:lpstr>Text Formatting: Sup &amp; Subscript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237</cp:revision>
  <dcterms:created xsi:type="dcterms:W3CDTF">2013-08-21T19:17:07Z</dcterms:created>
  <dcterms:modified xsi:type="dcterms:W3CDTF">2018-10-01T00:37:09Z</dcterms:modified>
</cp:coreProperties>
</file>