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300" r:id="rId5"/>
    <p:sldId id="292" r:id="rId6"/>
    <p:sldId id="301" r:id="rId7"/>
    <p:sldId id="30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873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HTML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16: Basic HTML (HTML List)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HTML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List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165735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Three ways for specifying lists of information.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500630"/>
            <a:ext cx="3988435" cy="121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1200" y="26479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UL</a:t>
            </a:r>
            <a:r>
              <a:rPr lang="en-US" dirty="0" smtClean="0">
                <a:solidFill>
                  <a:srgbClr val="C00000"/>
                </a:solidFill>
              </a:rPr>
              <a:t>-Unordered List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OL</a:t>
            </a:r>
            <a:r>
              <a:rPr lang="en-US" dirty="0" smtClean="0">
                <a:solidFill>
                  <a:srgbClr val="C00000"/>
                </a:solidFill>
              </a:rPr>
              <a:t>-Ordered List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DL</a:t>
            </a:r>
            <a:r>
              <a:rPr lang="en-US" dirty="0" smtClean="0">
                <a:solidFill>
                  <a:srgbClr val="C00000"/>
                </a:solidFill>
              </a:rPr>
              <a:t>-Definition List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Unordered List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42875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collection of related items that have </a:t>
            </a:r>
            <a:r>
              <a:rPr lang="en-US" sz="2000" b="1" dirty="0" smtClean="0">
                <a:solidFill>
                  <a:srgbClr val="C00000"/>
                </a:solidFill>
              </a:rPr>
              <a:t>NO </a:t>
            </a:r>
            <a:r>
              <a:rPr lang="en-US" sz="2000" dirty="0" smtClean="0"/>
              <a:t>special order or sequence.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60" y="2169160"/>
            <a:ext cx="4612640" cy="268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29940" y="3151505"/>
            <a:ext cx="5814060" cy="170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81800" y="226695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list is created by using HTML 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ul</a:t>
            </a:r>
            <a:r>
              <a:rPr lang="en-US" b="1" dirty="0" smtClean="0">
                <a:solidFill>
                  <a:srgbClr val="C00000"/>
                </a:solidFill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Unordered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HTML\2. HTML Basic\Images  2\ult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0222" y="971550"/>
            <a:ext cx="388397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Ordered List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8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42875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collection of related items that </a:t>
            </a:r>
            <a:r>
              <a:rPr lang="en-US" sz="2000" b="1" dirty="0" smtClean="0">
                <a:solidFill>
                  <a:srgbClr val="C00000"/>
                </a:solidFill>
              </a:rPr>
              <a:t>have</a:t>
            </a:r>
            <a:r>
              <a:rPr lang="en-US" sz="2000" dirty="0" smtClean="0"/>
              <a:t> special order or sequence.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6695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list is created by using HTML 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ol</a:t>
            </a:r>
            <a:r>
              <a:rPr lang="en-US" b="1" dirty="0" smtClean="0">
                <a:solidFill>
                  <a:srgbClr val="C00000"/>
                </a:solidFill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10" name="Picture 9" descr="D:\%%% Dipto Lecture WOrk\HTML\2. HTML Basic\Images  2\ol1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962150"/>
            <a:ext cx="449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3980" y="3329201"/>
            <a:ext cx="5180020" cy="152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Ordered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 descr="D:\%%% Dipto Lecture WOrk\HTML\2. HTML Basic\Images  2\olt3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0015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Unordered list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HTML Ordered List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105</Words>
  <Application>Microsoft Office PowerPoint</Application>
  <PresentationFormat>On-screen Show (16:9)</PresentationFormat>
  <Paragraphs>32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</vt:lpstr>
      <vt:lpstr>Welcome to HTML Class</vt:lpstr>
      <vt:lpstr>HTML List</vt:lpstr>
      <vt:lpstr>Unordered List</vt:lpstr>
      <vt:lpstr>Unordered List</vt:lpstr>
      <vt:lpstr>Ordered List</vt:lpstr>
      <vt:lpstr>Ordered List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248</cp:revision>
  <dcterms:created xsi:type="dcterms:W3CDTF">2013-08-21T19:17:07Z</dcterms:created>
  <dcterms:modified xsi:type="dcterms:W3CDTF">2018-08-26T01:26:25Z</dcterms:modified>
</cp:coreProperties>
</file>