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303" r:id="rId5"/>
    <p:sldId id="306" r:id="rId6"/>
    <p:sldId id="308" r:id="rId7"/>
    <p:sldId id="309" r:id="rId8"/>
    <p:sldId id="307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873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HTML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</a:t>
            </a:r>
            <a:r>
              <a:rPr lang="en-US" sz="2400" dirty="0" smtClean="0"/>
              <a:t>17: </a:t>
            </a:r>
            <a:r>
              <a:rPr lang="en-US" sz="2400" dirty="0" smtClean="0"/>
              <a:t>Basic HTML (HTML </a:t>
            </a:r>
            <a:r>
              <a:rPr lang="en-US" sz="2400" dirty="0" err="1" smtClean="0"/>
              <a:t>image,link</a:t>
            </a:r>
            <a:r>
              <a:rPr lang="en-US" sz="2400" dirty="0" smtClean="0"/>
              <a:t>) 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</a:t>
            </a:r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HTML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HTML </a:t>
            </a:r>
            <a:r>
              <a:rPr lang="en-US" sz="4000" dirty="0" smtClean="0">
                <a:solidFill>
                  <a:srgbClr val="FFFF00"/>
                </a:solidFill>
              </a:rPr>
              <a:t>Image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60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43000" y="1816715"/>
            <a:ext cx="51816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We can </a:t>
            </a:r>
            <a:r>
              <a:rPr lang="en-US" sz="2800" b="1" dirty="0" smtClean="0"/>
              <a:t>insert any image in </a:t>
            </a:r>
            <a:r>
              <a:rPr lang="en-US" sz="2800" b="1" dirty="0" smtClean="0"/>
              <a:t>a web </a:t>
            </a:r>
            <a:r>
              <a:rPr lang="en-US" sz="2800" b="1" dirty="0" smtClean="0"/>
              <a:t>page by using &lt;</a:t>
            </a:r>
            <a:r>
              <a:rPr lang="en-US" sz="2800" b="1" dirty="0" err="1" smtClean="0"/>
              <a:t>img</a:t>
            </a:r>
            <a:r>
              <a:rPr lang="en-US" sz="2800" b="1" dirty="0" smtClean="0"/>
              <a:t>&gt; tag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"Image 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/&gt;</a:t>
            </a:r>
          </a:p>
          <a:p>
            <a:endParaRPr lang="en-US" sz="2400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&lt;img src = "Image URL"   /&gt;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&lt;img src = "Image URL"   /&gt;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&lt;img src = "Image URL"   /&gt;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Adding Image in webpage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0" y="1123950"/>
            <a:ext cx="617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&lt;html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&lt;head&gt;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&lt;title&gt;Using Image in Webpage&lt;/title&gt;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&lt;/head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&lt;body&gt;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 &lt;p&gt; Simple Image Insert in My Webpage&lt;/p&gt;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"/html/images/test.png" /&gt;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&lt;/body&gt;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&lt;/html&gt;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SORO\Downloads\picnic-van-beach-minimalism-4k-tp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52550"/>
            <a:ext cx="91440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HTML </a:t>
            </a:r>
            <a:r>
              <a:rPr lang="en-US" sz="4000" dirty="0" smtClean="0">
                <a:solidFill>
                  <a:srgbClr val="FFFF00"/>
                </a:solidFill>
              </a:rPr>
              <a:t>Image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&lt;img src = "Image URL"   /&gt;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&lt;img src = "Image URL"   /&gt;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&lt;img src = "Image URL"   /&gt;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Setting height &amp; width of image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0" y="1123950"/>
            <a:ext cx="6172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&lt;title&gt;Set Image Width and Height&lt;/title&gt;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&lt;/head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&lt;p&gt;Setting image width and height&lt;/p&gt;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"/html/images/test.png" alt = "Test Image" width = "150" height = "100"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/&gt;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Setting Image Border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0" y="1123950"/>
            <a:ext cx="617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&lt;head&gt;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&lt;title&gt;Set Image Border&lt;/title&gt;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&lt;/head&gt;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&lt;body&gt;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&lt;p&gt;Setting image Border&lt;/p&gt;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"/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html/images/test.png"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border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"3"/&gt;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&lt;/body&gt;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&lt;/html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HTML </a:t>
            </a:r>
            <a:r>
              <a:rPr lang="en-US" sz="4000" dirty="0" smtClean="0">
                <a:solidFill>
                  <a:srgbClr val="FFFF00"/>
                </a:solidFill>
              </a:rPr>
              <a:t>Link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60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8600" y="2441198"/>
            <a:ext cx="8915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&lt;a </a:t>
            </a:r>
            <a:r>
              <a:rPr lang="en-US" sz="2800" b="1" dirty="0" err="1" smtClean="0"/>
              <a:t>href</a:t>
            </a:r>
            <a:r>
              <a:rPr lang="en-US" sz="2800" b="1" dirty="0" smtClean="0"/>
              <a:t> = “www.google.com”&gt;   ‘Text or Image’   &lt;/a&gt;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2400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&lt;img src = "Image URL"   /&gt;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&lt;img src = "Image URL"   /&gt;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&lt;img src = "Image URL"   /&gt;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04950"/>
            <a:ext cx="289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HTML </a:t>
            </a:r>
            <a:r>
              <a:rPr lang="en-US" sz="1600" b="1" dirty="0" smtClean="0">
                <a:solidFill>
                  <a:srgbClr val="C00000"/>
                </a:solidFill>
              </a:rPr>
              <a:t>Image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1600" b="1" smtClean="0">
                <a:solidFill>
                  <a:srgbClr val="C00000"/>
                </a:solidFill>
              </a:rPr>
              <a:t>HTML </a:t>
            </a:r>
            <a:r>
              <a:rPr lang="en-US" sz="1600" b="1" smtClean="0">
                <a:solidFill>
                  <a:srgbClr val="C00000"/>
                </a:solidFill>
              </a:rPr>
              <a:t>Link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318</Words>
  <Application>Microsoft Office PowerPoint</Application>
  <PresentationFormat>On-screen Show (16:9)</PresentationFormat>
  <Paragraphs>79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HTML</vt:lpstr>
      <vt:lpstr>Welcome to HTML Class</vt:lpstr>
      <vt:lpstr>HTML Image</vt:lpstr>
      <vt:lpstr>Adding Image in webpage</vt:lpstr>
      <vt:lpstr>HTML Image</vt:lpstr>
      <vt:lpstr>Setting height &amp; width of image</vt:lpstr>
      <vt:lpstr>Setting Image Border </vt:lpstr>
      <vt:lpstr>HTML Link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265</cp:revision>
  <dcterms:created xsi:type="dcterms:W3CDTF">2013-08-21T19:17:07Z</dcterms:created>
  <dcterms:modified xsi:type="dcterms:W3CDTF">2018-08-25T15:26:48Z</dcterms:modified>
</cp:coreProperties>
</file>