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303" r:id="rId5"/>
    <p:sldId id="305" r:id="rId6"/>
    <p:sldId id="304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26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873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HTML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</a:t>
            </a:r>
            <a:r>
              <a:rPr lang="en-US" sz="2400" dirty="0" smtClean="0"/>
              <a:t>18: </a:t>
            </a:r>
            <a:r>
              <a:rPr lang="en-US" sz="2400" dirty="0" smtClean="0"/>
              <a:t>Basic HTML (HTML </a:t>
            </a:r>
            <a:r>
              <a:rPr lang="en-US" sz="2400" dirty="0" smtClean="0"/>
              <a:t>Table) 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</a:t>
            </a:r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HTML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HTML </a:t>
            </a:r>
            <a:r>
              <a:rPr lang="en-US" sz="4000" dirty="0" smtClean="0">
                <a:solidFill>
                  <a:srgbClr val="FFFF00"/>
                </a:solidFill>
              </a:rPr>
              <a:t>Table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2156758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HTML tables allow web authors to arrange data like text, images, links, other tables, etc. into rows and columns of cells.</a:t>
            </a:r>
            <a:endParaRPr lang="en-US" sz="2400" b="1" dirty="0"/>
          </a:p>
        </p:txBody>
      </p:sp>
      <p:pic>
        <p:nvPicPr>
          <p:cNvPr id="12" name="Picture 11" descr="D:\%%% Dipto Lecture WOrk\HTML\6.HTML Basic\Images\sample1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2038350"/>
            <a:ext cx="4876800" cy="282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3600" y="250776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HTML Table</a:t>
            </a:r>
            <a:endParaRPr lang="en-US" sz="3200" b="1" dirty="0" smtClean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33600" y="8102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HTML tables are created using the &lt;table&gt; tag in which the &lt;</a:t>
            </a:r>
            <a:r>
              <a:rPr lang="en-US" dirty="0" err="1" smtClean="0"/>
              <a:t>tr</a:t>
            </a:r>
            <a:r>
              <a:rPr lang="en-US" dirty="0" smtClean="0"/>
              <a:t>&gt; tag is used to create table rows and &lt;td&gt; tag is used to create data cells</a:t>
            </a:r>
            <a:endParaRPr lang="en-US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33600" y="1733550"/>
            <a:ext cx="51054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&lt;table style="width:60%"&gt;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&gt;Age&lt;/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&lt;td&gt;Jill&lt;/td&gt;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&lt;td&gt;Smith&lt;/td&gt;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&lt;td&gt;50&lt;/td&gt;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……………..    ……..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&lt;/table&gt;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3028950"/>
            <a:ext cx="3725545" cy="171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714750"/>
            <a:ext cx="2743200" cy="114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3600" y="250776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HTML Table Heading</a:t>
            </a:r>
            <a:endParaRPr lang="en-US" sz="3200" b="1" dirty="0" smtClean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895350"/>
            <a:ext cx="42100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097189"/>
            <a:ext cx="3473459" cy="176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9954" y="332423"/>
            <a:ext cx="3665846" cy="447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3600" y="250776"/>
            <a:ext cx="6934200" cy="7207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D16B6"/>
                </a:solidFill>
                <a:effectLst/>
              </a:rPr>
              <a:t>HTML Table</a:t>
            </a:r>
            <a:br>
              <a:rPr lang="en-US" sz="3200" b="1" dirty="0" smtClean="0">
                <a:solidFill>
                  <a:srgbClr val="2D16B6"/>
                </a:solidFill>
                <a:effectLst/>
              </a:rPr>
            </a:br>
            <a:r>
              <a:rPr lang="en-US" sz="3200" b="1" dirty="0" smtClean="0">
                <a:solidFill>
                  <a:srgbClr val="2D16B6"/>
                </a:solidFill>
                <a:effectLst/>
              </a:rPr>
              <a:t>Border</a:t>
            </a:r>
            <a:endParaRPr lang="en-US" sz="3200" b="1" dirty="0" smtClean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1047750"/>
            <a:ext cx="5799434" cy="351106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142875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38350"/>
            <a:ext cx="4706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solidFill>
                <a:srgbClr val="2D16B6"/>
              </a:solidFill>
              <a:latin typeface="28 Days Later" pitchFamily="34" charset="0"/>
            </a:endParaRPr>
          </a:p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685801" y="1504950"/>
            <a:ext cx="3200399" cy="1447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4591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04950"/>
            <a:ext cx="289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Today’s learning:</a:t>
            </a:r>
            <a:endParaRPr lang="en-US" dirty="0" smtClean="0"/>
          </a:p>
          <a:p>
            <a:pPr algn="ctr">
              <a:buNone/>
            </a:pPr>
            <a:r>
              <a:rPr lang="en-US" sz="1600" b="1" smtClean="0">
                <a:solidFill>
                  <a:srgbClr val="C00000"/>
                </a:solidFill>
              </a:rPr>
              <a:t>HTML Table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lvl="0" algn="ctr"/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165</Words>
  <Application>Microsoft Office PowerPoint</Application>
  <PresentationFormat>On-screen Show (16:9)</PresentationFormat>
  <Paragraphs>38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HTML</vt:lpstr>
      <vt:lpstr>Welcome to HTML Class</vt:lpstr>
      <vt:lpstr>HTML Table</vt:lpstr>
      <vt:lpstr>HTML Table</vt:lpstr>
      <vt:lpstr>HTML Table Heading</vt:lpstr>
      <vt:lpstr>HTML Table Border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SORO</cp:lastModifiedBy>
  <cp:revision>260</cp:revision>
  <dcterms:created xsi:type="dcterms:W3CDTF">2013-08-21T19:17:07Z</dcterms:created>
  <dcterms:modified xsi:type="dcterms:W3CDTF">2018-08-26T01:40:29Z</dcterms:modified>
</cp:coreProperties>
</file>