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sldIdLst>
    <p:sldId id="256" r:id="rId5"/>
    <p:sldId id="266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1678" autoAdjust="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5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smtClean="0"/>
              <a:t>Introduction to Multimedia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Class 7</a:t>
            </a:r>
          </a:p>
          <a:p>
            <a:r>
              <a:rPr lang="en-US" sz="2800" b="1" dirty="0" smtClean="0"/>
              <a:t>Lab 19</a:t>
            </a:r>
            <a:endParaRPr lang="en-US" sz="2800" b="1" dirty="0"/>
          </a:p>
        </p:txBody>
      </p:sp>
      <p:pic>
        <p:nvPicPr>
          <p:cNvPr id="9" name="Graphic 8" descr="Book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93" y="2610628"/>
            <a:ext cx="1504907" cy="15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Multimedia?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Representing information through Audio, Video, Animation etc.</a:t>
            </a:r>
            <a:endParaRPr lang="en-US" sz="4400" b="1" dirty="0"/>
          </a:p>
          <a:p>
            <a:endParaRPr lang="en-US" sz="4400" b="1" dirty="0"/>
          </a:p>
          <a:p>
            <a:endParaRPr lang="en-US" sz="4400" b="1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97" y="2336873"/>
            <a:ext cx="5546046" cy="2629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Types of Multimedia</a:t>
            </a:r>
            <a:endParaRPr lang="en-US" sz="3600" dirty="0"/>
          </a:p>
        </p:txBody>
      </p:sp>
      <p:pic>
        <p:nvPicPr>
          <p:cNvPr id="3" name="Graphic 2" descr="Process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361622" y="324952"/>
            <a:ext cx="11394949" cy="3853858"/>
            <a:chOff x="283467" y="557856"/>
            <a:chExt cx="11394949" cy="3853858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1772" y="1111894"/>
              <a:ext cx="4796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id-ID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940" y="2272357"/>
              <a:ext cx="5381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id-ID" altLang="en-US" sz="240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1803" y="3416944"/>
              <a:ext cx="5365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id-ID" altLang="en-US" sz="240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053" y="2299344"/>
              <a:ext cx="5365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id-ID" altLang="en-US" sz="240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100" y="3421114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012789" y="720216"/>
              <a:ext cx="15766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ZA" sz="3600" b="1" dirty="0" smtClean="0">
                  <a:latin typeface="+mj-lt"/>
                </a:rPr>
                <a:t>AUDIO</a:t>
              </a:r>
              <a:endParaRPr lang="id-ID" sz="3600" b="1" dirty="0"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655488" y="933212"/>
              <a:ext cx="202292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3200" b="1" dirty="0" smtClean="0">
                  <a:latin typeface="+mj-lt"/>
                </a:rPr>
                <a:t>GRAPHIC</a:t>
              </a:r>
              <a:endParaRPr lang="id-ID" sz="3200" b="1" dirty="0"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283467" y="3531219"/>
              <a:ext cx="227452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ZA" sz="2400" b="1" dirty="0" smtClean="0">
                  <a:latin typeface="+mj-lt"/>
                </a:rPr>
                <a:t>Video &amp; Animation</a:t>
              </a:r>
              <a:endParaRPr lang="id-ID" sz="2400" b="1" dirty="0"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8911529" y="3553573"/>
              <a:ext cx="221884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3600" b="1" dirty="0" smtClean="0">
                  <a:latin typeface="+mj-lt"/>
                </a:rPr>
                <a:t>TEXT</a:t>
              </a:r>
              <a:endParaRPr lang="id-ID" sz="3600" b="1" dirty="0"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32" y="439253"/>
            <a:ext cx="769888" cy="769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72" y="597748"/>
            <a:ext cx="1229880" cy="726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970" y="3298315"/>
            <a:ext cx="735406" cy="7354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667" y="3154789"/>
            <a:ext cx="978092" cy="97809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TEXT</a:t>
            </a:r>
            <a:endParaRPr lang="en-US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14" y="2261306"/>
            <a:ext cx="7753388" cy="3151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GRAPHIC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57" y="927400"/>
            <a:ext cx="7493000" cy="4831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AUDIO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9" y="2121798"/>
            <a:ext cx="7904332" cy="3527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80" y="2121798"/>
            <a:ext cx="3058743" cy="3527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VIDEO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57" y="2214241"/>
            <a:ext cx="8273596" cy="37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ANIMATION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1026" name="Picture 2" descr="Image result for hulk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75" y="4198864"/>
            <a:ext cx="1286276" cy="21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721" y="2047992"/>
            <a:ext cx="4456762" cy="4050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77" y="2226241"/>
            <a:ext cx="5447545" cy="40856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636" y="204799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6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flection on Learning_SL_v6" id="{99E666E8-F50A-4517-9D7D-F53249680DD1}" vid="{B76D112C-0FAE-423E-AD28-392C54566B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265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 Black</vt:lpstr>
      <vt:lpstr>Segoe UI</vt:lpstr>
      <vt:lpstr>Trebuchet MS</vt:lpstr>
      <vt:lpstr>Berlin</vt:lpstr>
      <vt:lpstr>Introduction to Multimedia </vt:lpstr>
      <vt:lpstr>What is Multimedia?</vt:lpstr>
      <vt:lpstr>Types of Multimedia</vt:lpstr>
      <vt:lpstr>TEXT</vt:lpstr>
      <vt:lpstr>GRAPHIC</vt:lpstr>
      <vt:lpstr>AUDIO</vt:lpstr>
      <vt:lpstr>VIDEO</vt:lpstr>
      <vt:lpstr>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2018-08-20T11:45:32Z</dcterms:created>
  <dcterms:modified xsi:type="dcterms:W3CDTF">2018-08-28T15:18:27Z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