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72" r:id="rId5"/>
    <p:sldId id="262" r:id="rId6"/>
    <p:sldId id="259" r:id="rId7"/>
    <p:sldId id="273" r:id="rId8"/>
    <p:sldId id="263" r:id="rId9"/>
    <p:sldId id="264" r:id="rId10"/>
    <p:sldId id="274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8" autoAdjust="0"/>
  </p:normalViewPr>
  <p:slideViewPr>
    <p:cSldViewPr>
      <p:cViewPr varScale="1">
        <p:scale>
          <a:sx n="92" d="100"/>
          <a:sy n="92" d="100"/>
        </p:scale>
        <p:origin x="756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Programming and Algorithm</a:t>
            </a:r>
            <a:endParaRPr lang="en-US" sz="48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Lab 2: Basic </a:t>
            </a:r>
            <a:r>
              <a:rPr lang="en-US" sz="2400" b="1" dirty="0" smtClean="0"/>
              <a:t>Programming (</a:t>
            </a:r>
            <a:r>
              <a:rPr lang="en-US" sz="2400" b="1" dirty="0" smtClean="0"/>
              <a:t>String</a:t>
            </a:r>
            <a:r>
              <a:rPr lang="en-US" sz="2400" b="1" dirty="0" smtClean="0"/>
              <a:t>, Array</a:t>
            </a:r>
            <a:r>
              <a:rPr lang="en-US" sz="2400" b="1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2D16B6"/>
                </a:solidFill>
                <a:effectLst/>
              </a:rPr>
              <a:t>Usefulness</a:t>
            </a:r>
            <a:endParaRPr lang="en-US" sz="4000" dirty="0">
              <a:solidFill>
                <a:srgbClr val="2D16B6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2D: Dependent element or data can be stored and handles efficiently. Matrix calculation is so much easy using 2D array.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Programming And Algorithm\Basic Programming II\Images\mat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190750"/>
            <a:ext cx="487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505200" cy="16367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65735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lvl="0" algn="ctr"/>
            <a:r>
              <a:rPr lang="en-US" dirty="0" smtClean="0">
                <a:solidFill>
                  <a:srgbClr val="C00000"/>
                </a:solidFill>
              </a:rPr>
              <a:t>String </a:t>
            </a:r>
          </a:p>
          <a:p>
            <a:pPr lvl="0" algn="ctr"/>
            <a:r>
              <a:rPr lang="en-US" dirty="0" smtClean="0">
                <a:solidFill>
                  <a:srgbClr val="C00000"/>
                </a:solidFill>
              </a:rPr>
              <a:t>Array</a:t>
            </a:r>
          </a:p>
          <a:p>
            <a:pPr lvl="0" algn="ctr"/>
            <a:r>
              <a:rPr lang="en-US" dirty="0" smtClean="0">
                <a:solidFill>
                  <a:srgbClr val="C00000"/>
                </a:solidFill>
              </a:rPr>
              <a:t>1d Array</a:t>
            </a:r>
          </a:p>
          <a:p>
            <a:pPr lvl="0" algn="ctr"/>
            <a:r>
              <a:rPr lang="en-US" dirty="0" smtClean="0">
                <a:solidFill>
                  <a:srgbClr val="C00000"/>
                </a:solidFill>
              </a:rPr>
              <a:t>2d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82" y="600830"/>
            <a:ext cx="8695035" cy="61082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Candara" pitchFamily="34" charset="0"/>
              </a:rPr>
              <a:t>Welcome to Basic Programming Class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What is String?</a:t>
            </a: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 A set of characters that may contain spaces, characters, special characters and numbers. </a:t>
            </a:r>
          </a:p>
          <a:p>
            <a:pPr>
              <a:buNone/>
            </a:pPr>
            <a:r>
              <a:rPr lang="en-US" sz="2000" dirty="0" smtClean="0"/>
              <a:t>For instance - name, address, email </a:t>
            </a:r>
            <a:r>
              <a:rPr lang="en-US" sz="2000" dirty="0" err="1" smtClean="0"/>
              <a:t>e.t.c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49555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“</a:t>
            </a:r>
            <a:r>
              <a:rPr lang="en-US" sz="1400" b="1" dirty="0" err="1" smtClean="0">
                <a:solidFill>
                  <a:srgbClr val="C00000"/>
                </a:solidFill>
              </a:rPr>
              <a:t>Tanha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</a:rPr>
              <a:t>Mim</a:t>
            </a:r>
            <a:r>
              <a:rPr lang="en-US" sz="1400" b="1" dirty="0" smtClean="0">
                <a:solidFill>
                  <a:srgbClr val="C00000"/>
                </a:solidFill>
              </a:rPr>
              <a:t>”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“</a:t>
            </a:r>
            <a:r>
              <a:rPr lang="en-US" sz="1400" b="1" dirty="0" err="1" smtClean="0">
                <a:solidFill>
                  <a:srgbClr val="C00000"/>
                </a:solidFill>
              </a:rPr>
              <a:t>Fahad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</a:rPr>
              <a:t>Faysal</a:t>
            </a:r>
            <a:r>
              <a:rPr lang="en-US" sz="1400" b="1" dirty="0" smtClean="0">
                <a:solidFill>
                  <a:srgbClr val="C00000"/>
                </a:solidFill>
              </a:rPr>
              <a:t>”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“</a:t>
            </a:r>
            <a:r>
              <a:rPr lang="en-US" sz="1400" b="1" dirty="0" err="1" smtClean="0">
                <a:solidFill>
                  <a:srgbClr val="C00000"/>
                </a:solidFill>
              </a:rPr>
              <a:t>Dhanmondi,Dhaka</a:t>
            </a:r>
            <a:r>
              <a:rPr lang="en-US" sz="1400" b="1" dirty="0" smtClean="0">
                <a:solidFill>
                  <a:srgbClr val="C00000"/>
                </a:solidFill>
              </a:rPr>
              <a:t>”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“username768@gmail.com” 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30" y="687789"/>
            <a:ext cx="8246070" cy="61082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String in Programming </a:t>
            </a:r>
            <a:r>
              <a:rPr lang="en-US" sz="4000" b="1" dirty="0" smtClean="0">
                <a:solidFill>
                  <a:srgbClr val="FFFF00"/>
                </a:solidFill>
              </a:rPr>
              <a:t>languages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2032000"/>
            <a:ext cx="750887" cy="1079500"/>
          </a:xfrm>
          <a:prstGeom prst="rect">
            <a:avLst/>
          </a:prstGeom>
          <a:noFill/>
          <a:ln w="9525">
            <a:solidFill>
              <a:srgbClr val="C4591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08087" y="2032000"/>
            <a:ext cx="1289050" cy="1079500"/>
          </a:xfrm>
          <a:prstGeom prst="rect">
            <a:avLst/>
          </a:prstGeom>
          <a:noFill/>
          <a:ln w="9525">
            <a:solidFill>
              <a:srgbClr val="C4591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649537" y="2032000"/>
            <a:ext cx="3338513" cy="1079500"/>
          </a:xfrm>
          <a:prstGeom prst="rect">
            <a:avLst/>
          </a:prstGeom>
          <a:noFill/>
          <a:ln w="9525">
            <a:solidFill>
              <a:srgbClr val="C4591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81000" y="3373438"/>
            <a:ext cx="827087" cy="285750"/>
          </a:xfrm>
          <a:prstGeom prst="rect">
            <a:avLst/>
          </a:prstGeom>
          <a:solidFill>
            <a:srgbClr val="9CC2E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Arial" pitchFamily="34" charset="0"/>
                <a:cs typeface="Vrinda" charset="0"/>
              </a:rPr>
              <a:t>Data Type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355725" y="3373438"/>
            <a:ext cx="1120775" cy="285750"/>
          </a:xfrm>
          <a:prstGeom prst="rect">
            <a:avLst/>
          </a:prstGeom>
          <a:solidFill>
            <a:srgbClr val="9CC2E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Variable Name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619500" y="3384550"/>
            <a:ext cx="1120775" cy="285750"/>
          </a:xfrm>
          <a:prstGeom prst="rect">
            <a:avLst/>
          </a:prstGeom>
          <a:solidFill>
            <a:srgbClr val="9CC2E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String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722312" y="3100388"/>
            <a:ext cx="142875" cy="273050"/>
          </a:xfrm>
          <a:prstGeom prst="upArrow">
            <a:avLst>
              <a:gd name="adj1" fmla="val 50000"/>
              <a:gd name="adj2" fmla="val 4777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1789112" y="3111500"/>
            <a:ext cx="142875" cy="273050"/>
          </a:xfrm>
          <a:prstGeom prst="upArrow">
            <a:avLst>
              <a:gd name="adj1" fmla="val 50000"/>
              <a:gd name="adj2" fmla="val 4777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4094162" y="3111500"/>
            <a:ext cx="142875" cy="273050"/>
          </a:xfrm>
          <a:prstGeom prst="upArrow">
            <a:avLst>
              <a:gd name="adj1" fmla="val 50000"/>
              <a:gd name="adj2" fmla="val 4777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8462" y="2114550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“Sharif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Chowdhury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”;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emailAdress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“sharif234@gmail.com”;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Adress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= “H-23,Gulshan-2,Gulshan,Dhaka”;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35" name="Picture 3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809750"/>
            <a:ext cx="2286000" cy="2989881"/>
          </a:xfrm>
          <a:prstGeom prst="rect">
            <a:avLst/>
          </a:prstGeom>
          <a:noFill/>
        </p:spPr>
      </p:pic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7458075" y="438150"/>
            <a:ext cx="1685925" cy="1255712"/>
          </a:xfrm>
          <a:prstGeom prst="wedgeEllipseCallout">
            <a:avLst>
              <a:gd name="adj1" fmla="val -44014"/>
              <a:gd name="adj2" fmla="val 66833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aiandra GD" pitchFamily="34" charset="0"/>
                <a:ea typeface="Calibri" pitchFamily="34" charset="0"/>
                <a:cs typeface="Vrinda"/>
              </a:rPr>
              <a:t>Each message is considered as a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457200" y="486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What is Array?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5037434" cy="2973935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An array is a sequence of data item of homogeneous value (same type).</a:t>
            </a:r>
            <a:endParaRPr lang="en-US" dirty="0"/>
          </a:p>
        </p:txBody>
      </p:sp>
      <p:pic>
        <p:nvPicPr>
          <p:cNvPr id="4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0" y="219075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types of array:</a:t>
            </a:r>
          </a:p>
          <a:p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One-dimensional array(1D)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Multi-dimensional array(2D).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%%% Dipto Lecture WOrk\Programming And Algorithm\Basic Programming II\Images\arra2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876550"/>
            <a:ext cx="4329430" cy="197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One-dimensional Array(1D)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Conceptually  you can think of a one-dimensional array as a row, where elements are stored one after another.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2353310"/>
          <a:ext cx="4495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0" y="2419350"/>
            <a:ext cx="666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Array1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Two-dimensional Array(2D)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US" sz="2400" dirty="0" smtClean="0"/>
              <a:t>The two dimensional (2D) array is also</a:t>
            </a:r>
          </a:p>
          <a:p>
            <a:pPr>
              <a:buNone/>
            </a:pPr>
            <a:r>
              <a:rPr lang="en-US" sz="2400" dirty="0" smtClean="0"/>
              <a:t>known as matrix. A matrix can be</a:t>
            </a:r>
          </a:p>
          <a:p>
            <a:pPr>
              <a:buNone/>
            </a:pPr>
            <a:r>
              <a:rPr lang="en-US" sz="2400" dirty="0" smtClean="0"/>
              <a:t>represented as a table of rows and columns.</a:t>
            </a: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0" y="2419350"/>
            <a:ext cx="666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Array1</a:t>
            </a:r>
            <a:endParaRPr lang="en-US" dirty="0"/>
          </a:p>
        </p:txBody>
      </p:sp>
      <p:pic>
        <p:nvPicPr>
          <p:cNvPr id="11" name="Picture 10" descr="D:\%%% Dipto Lecture WOrk\Programming And Algorithm\Basic Programming II\Images\twoArray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588260"/>
            <a:ext cx="3747770" cy="226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2D16B6"/>
                </a:solidFill>
                <a:effectLst/>
              </a:rPr>
              <a:t>2D Array Example: Chess Board</a:t>
            </a:r>
            <a:endParaRPr lang="en-US" sz="3200" dirty="0">
              <a:solidFill>
                <a:srgbClr val="2D16B6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5" name="Picture 4" descr="D:\%%% Dipto Lecture WOrk\Programming And Algorithm\Basic Programming II\Images\Chess Board as Two dimensional Array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352550"/>
            <a:ext cx="5486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2D16B6"/>
                </a:solidFill>
                <a:effectLst/>
              </a:rPr>
              <a:t>Usefulness</a:t>
            </a:r>
            <a:endParaRPr lang="en-US" sz="4000" dirty="0">
              <a:solidFill>
                <a:srgbClr val="2D16B6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1D:  Storing and handling same type of data or                element efficiently.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6" name="Picture 5" descr="D:\%%% Dipto Lecture WOrk\Programming And Algorithm\Basic Programming II\Images\1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086610"/>
            <a:ext cx="4567872" cy="277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255</Words>
  <Application>Microsoft Office PowerPoint</Application>
  <PresentationFormat>On-screen Show (16:9)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28 Days Later</vt:lpstr>
      <vt:lpstr>Arial</vt:lpstr>
      <vt:lpstr>Calibri</vt:lpstr>
      <vt:lpstr>Candara</vt:lpstr>
      <vt:lpstr>Consolas</vt:lpstr>
      <vt:lpstr>Maiandra GD</vt:lpstr>
      <vt:lpstr>Vrinda</vt:lpstr>
      <vt:lpstr>Office Theme</vt:lpstr>
      <vt:lpstr>Programming and Algorithm</vt:lpstr>
      <vt:lpstr>Welcome to Basic Programming Class</vt:lpstr>
      <vt:lpstr>  What is String?</vt:lpstr>
      <vt:lpstr>String in Programming languages</vt:lpstr>
      <vt:lpstr>What is Array?</vt:lpstr>
      <vt:lpstr>One-dimensional Array(1D)</vt:lpstr>
      <vt:lpstr>Two-dimensional Array(2D)</vt:lpstr>
      <vt:lpstr>2D Array Example: Chess Board</vt:lpstr>
      <vt:lpstr>Usefulness</vt:lpstr>
      <vt:lpstr>Usefulness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172</cp:revision>
  <dcterms:created xsi:type="dcterms:W3CDTF">2013-08-21T19:17:07Z</dcterms:created>
  <dcterms:modified xsi:type="dcterms:W3CDTF">2018-08-13T07:56:49Z</dcterms:modified>
</cp:coreProperties>
</file>