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66" r:id="rId6"/>
    <p:sldId id="274" r:id="rId7"/>
    <p:sldId id="275" r:id="rId8"/>
    <p:sldId id="270" r:id="rId9"/>
    <p:sldId id="269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1678" autoAdjust="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Graphics Design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Class 7</a:t>
            </a:r>
          </a:p>
          <a:p>
            <a:r>
              <a:rPr lang="en-US" sz="2800" b="1" dirty="0" smtClean="0"/>
              <a:t>Lab </a:t>
            </a:r>
            <a:r>
              <a:rPr lang="en-US" sz="2800" b="1" dirty="0" smtClean="0"/>
              <a:t>20</a:t>
            </a:r>
            <a:endParaRPr lang="en-US" sz="2800" b="1" dirty="0"/>
          </a:p>
        </p:txBody>
      </p:sp>
      <p:pic>
        <p:nvPicPr>
          <p:cNvPr id="9" name="Graphic 8" descr="Book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93" y="2610628"/>
            <a:ext cx="1504907" cy="15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Change Text </a:t>
            </a:r>
            <a:r>
              <a:rPr lang="en-US" sz="7200" dirty="0" smtClean="0"/>
              <a:t>or</a:t>
            </a:r>
            <a:r>
              <a:rPr lang="en-US" sz="7200" dirty="0" smtClean="0"/>
              <a:t> Image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076"/>
            <a:ext cx="12192000" cy="42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Save</a:t>
            </a:r>
            <a:r>
              <a:rPr lang="en-US" sz="7200" dirty="0" smtClean="0"/>
              <a:t> Your Design 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24" y="1987466"/>
            <a:ext cx="3375216" cy="42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1" y="700169"/>
            <a:ext cx="9997760" cy="59986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84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</a:t>
            </a:r>
            <a:r>
              <a:rPr lang="en-US" dirty="0" smtClean="0"/>
              <a:t> of Graphics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Online Tools</a:t>
            </a:r>
          </a:p>
          <a:p>
            <a:r>
              <a:rPr lang="en-US" sz="4400" b="1" dirty="0" smtClean="0"/>
              <a:t>Offline Tools</a:t>
            </a:r>
            <a:r>
              <a:rPr lang="en-US" sz="4400" b="1" dirty="0" smtClean="0"/>
              <a:t> </a:t>
            </a:r>
            <a:endParaRPr lang="en-US" sz="4400" b="1" dirty="0"/>
          </a:p>
          <a:p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97" y="2336873"/>
            <a:ext cx="5546046" cy="26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Online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b="1" dirty="0" smtClean="0"/>
              <a:t>Canva</a:t>
            </a:r>
          </a:p>
          <a:p>
            <a:r>
              <a:rPr lang="en-US" sz="4400" b="1" dirty="0" err="1" smtClean="0"/>
              <a:t>Inkscape</a:t>
            </a:r>
            <a:endParaRPr lang="en-US" sz="4400" b="1" dirty="0" smtClean="0"/>
          </a:p>
          <a:p>
            <a:r>
              <a:rPr lang="en-US" sz="4400" b="1" dirty="0" err="1" smtClean="0"/>
              <a:t>Krita</a:t>
            </a:r>
            <a:endParaRPr lang="en-US" sz="4400" b="1" dirty="0" smtClean="0"/>
          </a:p>
          <a:p>
            <a:r>
              <a:rPr lang="en-US" sz="4400" b="1" dirty="0" err="1" smtClean="0"/>
              <a:t>Pixlr</a:t>
            </a:r>
            <a:endParaRPr lang="en-US" sz="4400" b="1" dirty="0" smtClean="0"/>
          </a:p>
          <a:p>
            <a:r>
              <a:rPr lang="en-US" sz="4400" b="1" dirty="0" err="1" smtClean="0"/>
              <a:t>Gravit</a:t>
            </a:r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97" y="2336873"/>
            <a:ext cx="5546046" cy="26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Offline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Adobe Photoshop</a:t>
            </a:r>
          </a:p>
          <a:p>
            <a:r>
              <a:rPr lang="en-US" sz="3600" b="1" dirty="0" smtClean="0"/>
              <a:t>Adobe Illustrator</a:t>
            </a:r>
          </a:p>
          <a:p>
            <a:r>
              <a:rPr lang="en-US" sz="3600" b="1" dirty="0" smtClean="0"/>
              <a:t>Wacom Bamboo</a:t>
            </a:r>
          </a:p>
          <a:p>
            <a:r>
              <a:rPr lang="en-US" sz="3600" b="1" dirty="0" err="1" smtClean="0"/>
              <a:t>PicMarkr</a:t>
            </a:r>
            <a:endParaRPr lang="en-US" sz="3600" b="1" dirty="0"/>
          </a:p>
          <a:p>
            <a:r>
              <a:rPr lang="en-US" sz="3600" b="1" dirty="0" err="1" smtClean="0"/>
              <a:t>Pixlr</a:t>
            </a:r>
            <a:endParaRPr lang="en-US" dirty="0"/>
          </a:p>
          <a:p>
            <a:endParaRPr lang="en-US" sz="36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97" y="2336873"/>
            <a:ext cx="5546046" cy="26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Graphics</a:t>
            </a:r>
            <a:r>
              <a:rPr lang="en-US" sz="4000" dirty="0" smtClean="0"/>
              <a:t> Design in Online Using Canva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120"/>
            <a:ext cx="12192000" cy="39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Log in to www.canva.com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041760"/>
            <a:ext cx="9614263" cy="41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Sign up</a:t>
            </a:r>
            <a:r>
              <a:rPr lang="en-US" sz="7200" dirty="0" smtClean="0"/>
              <a:t> In Canva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73" y="2079533"/>
            <a:ext cx="8043454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Choose any template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024743"/>
            <a:ext cx="11090365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Change Text </a:t>
            </a:r>
            <a:r>
              <a:rPr lang="en-US" sz="7200" dirty="0" smtClean="0"/>
              <a:t>or</a:t>
            </a:r>
            <a:r>
              <a:rPr lang="en-US" sz="7200" dirty="0" smtClean="0"/>
              <a:t> Image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076"/>
            <a:ext cx="12192000" cy="42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sharepoint/v3"/>
    <ds:schemaRef ds:uri="fb0879af-3eba-417a-a55a-ffe6dcd6ca77"/>
    <ds:schemaRef ds:uri="http://purl.org/dc/terms/"/>
    <ds:schemaRef ds:uri="http://schemas.microsoft.com/office/2006/metadata/properties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362</Words>
  <Application>Microsoft Office PowerPoint</Application>
  <PresentationFormat>Widescreen</PresentationFormat>
  <Paragraphs>52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Trebuchet MS</vt:lpstr>
      <vt:lpstr>Berlin</vt:lpstr>
      <vt:lpstr>Graphics Design I</vt:lpstr>
      <vt:lpstr>Way of Graphics Design</vt:lpstr>
      <vt:lpstr>Popular Online Tools</vt:lpstr>
      <vt:lpstr>Popular Offline Tools</vt:lpstr>
      <vt:lpstr>Graphics Design in Online Using Canva</vt:lpstr>
      <vt:lpstr>Log in to www.canva.com</vt:lpstr>
      <vt:lpstr>Sign up In Canva</vt:lpstr>
      <vt:lpstr>Choose any template</vt:lpstr>
      <vt:lpstr>Change Text or Image</vt:lpstr>
      <vt:lpstr>Change Text or Image</vt:lpstr>
      <vt:lpstr>Save Your Design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2018-08-20T11:45:32Z</dcterms:created>
  <dcterms:modified xsi:type="dcterms:W3CDTF">2018-08-29T04:30:47Z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