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4"/>
  </p:notesMasterIdLst>
  <p:sldIdLst>
    <p:sldId id="256" r:id="rId5"/>
    <p:sldId id="266" r:id="rId6"/>
    <p:sldId id="274" r:id="rId7"/>
    <p:sldId id="282" r:id="rId8"/>
    <p:sldId id="283" r:id="rId9"/>
    <p:sldId id="275" r:id="rId10"/>
    <p:sldId id="284" r:id="rId11"/>
    <p:sldId id="285" r:id="rId12"/>
    <p:sldId id="28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1678" autoAdjust="0"/>
  </p:normalViewPr>
  <p:slideViewPr>
    <p:cSldViewPr snapToGrid="0">
      <p:cViewPr varScale="1">
        <p:scale>
          <a:sx n="73" d="100"/>
          <a:sy n="73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13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00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43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73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28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65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smtClean="0"/>
              <a:t>Click icon to add SmartArt graphic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smtClean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67" r:id="rId9"/>
    <p:sldLayoutId id="2147483668" r:id="rId10"/>
    <p:sldLayoutId id="2147483681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8" r:id="rId17"/>
    <p:sldLayoutId id="214748367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13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13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dirty="0" smtClean="0"/>
              <a:t>Graphics Design II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Class 7</a:t>
            </a:r>
          </a:p>
          <a:p>
            <a:r>
              <a:rPr lang="en-US" sz="2800" b="1" dirty="0" smtClean="0"/>
              <a:t>Lab 21</a:t>
            </a:r>
            <a:endParaRPr lang="en-US" sz="2800" b="1" dirty="0"/>
          </a:p>
        </p:txBody>
      </p:sp>
      <p:pic>
        <p:nvPicPr>
          <p:cNvPr id="9" name="Graphic 8" descr="Book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093" y="2610628"/>
            <a:ext cx="1504907" cy="150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 of Graphics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Online Tools</a:t>
            </a:r>
          </a:p>
          <a:p>
            <a:r>
              <a:rPr lang="en-US" sz="4400" b="1" dirty="0" smtClean="0"/>
              <a:t>Offline Tools </a:t>
            </a:r>
            <a:endParaRPr lang="en-US" sz="4400" b="1" dirty="0"/>
          </a:p>
          <a:p>
            <a:endParaRPr lang="en-US" sz="4400" b="1" dirty="0"/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297" y="2336873"/>
            <a:ext cx="5546046" cy="26297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0928"/>
            <a:ext cx="121920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072" y="851196"/>
            <a:ext cx="9613861" cy="1080938"/>
          </a:xfrm>
        </p:spPr>
        <p:txBody>
          <a:bodyPr/>
          <a:lstStyle/>
          <a:p>
            <a:r>
              <a:rPr lang="en-US" dirty="0" smtClean="0"/>
              <a:t>Microsoft PowerPoint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0365" y="2175644"/>
            <a:ext cx="4698358" cy="3599316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MS PowerPoint is a presentation slide making tool</a:t>
            </a:r>
            <a:endParaRPr lang="en-US" sz="4400" b="1" dirty="0"/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0928"/>
            <a:ext cx="12192000" cy="546100"/>
          </a:xfrm>
          <a:prstGeom prst="rect">
            <a:avLst/>
          </a:prstGeom>
        </p:spPr>
      </p:pic>
      <p:pic>
        <p:nvPicPr>
          <p:cNvPr id="1026" name="Picture 2" descr="Image result for powerpoin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632" y="1932134"/>
            <a:ext cx="5695019" cy="440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9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072" y="851196"/>
            <a:ext cx="9613861" cy="1080938"/>
          </a:xfrm>
        </p:spPr>
        <p:txBody>
          <a:bodyPr/>
          <a:lstStyle/>
          <a:p>
            <a:r>
              <a:rPr lang="en-US" dirty="0" smtClean="0"/>
              <a:t>Microsoft PowerPoint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425" y="2705369"/>
            <a:ext cx="4698358" cy="3599316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But we can use it for poster designing</a:t>
            </a:r>
            <a:endParaRPr lang="en-US" sz="4400" b="1" dirty="0"/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0928"/>
            <a:ext cx="12192000" cy="546100"/>
          </a:xfrm>
          <a:prstGeom prst="rect">
            <a:avLst/>
          </a:prstGeom>
        </p:spPr>
      </p:pic>
      <p:pic>
        <p:nvPicPr>
          <p:cNvPr id="2050" name="Picture 2" descr="Image result for powerpoin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930" y="2053889"/>
            <a:ext cx="7137070" cy="421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9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072" y="851196"/>
            <a:ext cx="9613861" cy="1080938"/>
          </a:xfrm>
        </p:spPr>
        <p:txBody>
          <a:bodyPr/>
          <a:lstStyle/>
          <a:p>
            <a:r>
              <a:rPr lang="en-US" dirty="0" smtClean="0"/>
              <a:t>Burger Selling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194" y="2235173"/>
            <a:ext cx="6729739" cy="3999672"/>
          </a:xfrm>
        </p:spPr>
      </p:pic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0928"/>
            <a:ext cx="12192000" cy="546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6604" y="2552132"/>
            <a:ext cx="352853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Write</a:t>
            </a:r>
          </a:p>
          <a:p>
            <a:pPr algn="ctr"/>
            <a:r>
              <a:rPr lang="en-US" sz="4800" b="1" dirty="0" smtClean="0"/>
              <a:t> a header</a:t>
            </a:r>
          </a:p>
          <a:p>
            <a:pPr algn="ctr"/>
            <a:r>
              <a:rPr lang="en-US" sz="4800" b="1" dirty="0" smtClean="0"/>
              <a:t>On texture </a:t>
            </a:r>
          </a:p>
          <a:p>
            <a:pPr algn="ctr"/>
            <a:r>
              <a:rPr lang="en-US" sz="4800" b="1" dirty="0" smtClean="0"/>
              <a:t>background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03190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Burger Selling Project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177" y="2053889"/>
            <a:ext cx="7359909" cy="415572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0928"/>
            <a:ext cx="12192000" cy="546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150296" y="2138077"/>
            <a:ext cx="689211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Copy a </a:t>
            </a:r>
          </a:p>
          <a:p>
            <a:pPr algn="ctr"/>
            <a:r>
              <a:rPr lang="en-US" sz="4400" b="1" dirty="0" smtClean="0"/>
              <a:t>transparent</a:t>
            </a:r>
          </a:p>
          <a:p>
            <a:pPr algn="ctr"/>
            <a:r>
              <a:rPr lang="en-US" sz="4400" b="1" dirty="0" smtClean="0"/>
              <a:t> burger from</a:t>
            </a:r>
          </a:p>
          <a:p>
            <a:pPr algn="ctr"/>
            <a:r>
              <a:rPr lang="en-US" sz="4400" b="1" dirty="0" smtClean="0"/>
              <a:t> Google</a:t>
            </a:r>
          </a:p>
          <a:p>
            <a:pPr algn="ctr"/>
            <a:r>
              <a:rPr lang="en-US" sz="4400" b="1" dirty="0" smtClean="0"/>
              <a:t>And paste it on</a:t>
            </a:r>
          </a:p>
          <a:p>
            <a:pPr algn="ctr"/>
            <a:r>
              <a:rPr lang="en-US" sz="4400" b="1" dirty="0" smtClean="0"/>
              <a:t> your slide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9711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Burger Selling Project</a:t>
            </a:r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0928"/>
            <a:ext cx="12192000" cy="546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943" y="2053889"/>
            <a:ext cx="7381946" cy="41605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3268" y="2733781"/>
            <a:ext cx="364875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/>
              <a:t>Add Buy</a:t>
            </a:r>
          </a:p>
          <a:p>
            <a:pPr algn="ctr"/>
            <a:r>
              <a:rPr lang="en-US" sz="4400" b="1" dirty="0" smtClean="0"/>
              <a:t> one get one </a:t>
            </a:r>
          </a:p>
          <a:p>
            <a:pPr algn="ctr"/>
            <a:r>
              <a:rPr lang="en-US" sz="4400" b="1" dirty="0" smtClean="0"/>
              <a:t>sticker with</a:t>
            </a:r>
          </a:p>
          <a:p>
            <a:pPr algn="ctr"/>
            <a:r>
              <a:rPr lang="en-US" sz="4400" b="1" dirty="0" smtClean="0"/>
              <a:t> your price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0259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Burger Selling Project</a:t>
            </a:r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0928"/>
            <a:ext cx="12192000" cy="546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9190" y="2733781"/>
            <a:ext cx="373692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 smtClean="0"/>
              <a:t>Export </a:t>
            </a:r>
          </a:p>
          <a:p>
            <a:pPr algn="ctr"/>
            <a:r>
              <a:rPr lang="en-US" sz="6600" b="1" dirty="0" smtClean="0"/>
              <a:t>as a </a:t>
            </a:r>
          </a:p>
          <a:p>
            <a:pPr algn="ctr"/>
            <a:r>
              <a:rPr lang="en-US" sz="6600" b="1" dirty="0" smtClean="0"/>
              <a:t>JPEG file</a:t>
            </a:r>
            <a:endParaRPr lang="en-US" sz="6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724" y="1706728"/>
            <a:ext cx="7438028" cy="40194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8024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1" y="700169"/>
            <a:ext cx="9997760" cy="59986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284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flection on Learning_SL_v6" id="{99E666E8-F50A-4517-9D7D-F53249680DD1}" vid="{B76D112C-0FAE-423E-AD28-392C54566B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D6F43F-4C69-4843-A937-9D003759F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DDD245-D6FC-4A3B-8DDB-348DE94B95C6}">
  <ds:schemaRefs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6dc4bcd6-49db-4c07-9060-8acfc67cef9f"/>
    <ds:schemaRef ds:uri="http://schemas.microsoft.com/sharepoint/v3"/>
    <ds:schemaRef ds:uri="http://www.w3.org/XML/1998/namespace"/>
    <ds:schemaRef ds:uri="http://schemas.microsoft.com/office/infopath/2007/PartnerControls"/>
    <ds:schemaRef ds:uri="fb0879af-3eba-417a-a55a-ffe6dcd6ca77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5873FAD-10D7-4DE7-A029-14288C05F5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0</TotalTime>
  <Words>785</Words>
  <Application>Microsoft Office PowerPoint</Application>
  <PresentationFormat>Widescreen</PresentationFormat>
  <Paragraphs>94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Trebuchet MS</vt:lpstr>
      <vt:lpstr>Berlin</vt:lpstr>
      <vt:lpstr>Graphics Design II</vt:lpstr>
      <vt:lpstr>Way of Graphics Design</vt:lpstr>
      <vt:lpstr>Microsoft PowerPoint</vt:lpstr>
      <vt:lpstr>Microsoft PowerPoint</vt:lpstr>
      <vt:lpstr>Burger Selling Project</vt:lpstr>
      <vt:lpstr>Burger Selling Project</vt:lpstr>
      <vt:lpstr>Burger Selling Project</vt:lpstr>
      <vt:lpstr>Burger Selling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2018-08-20T11:45:32Z</dcterms:created>
  <dcterms:modified xsi:type="dcterms:W3CDTF">2018-09-29T08:21:03Z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