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74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1678" autoAdjust="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Class 7</a:t>
            </a:r>
          </a:p>
          <a:p>
            <a:r>
              <a:rPr lang="en-US" sz="2800" b="1" dirty="0" smtClean="0"/>
              <a:t>Lab </a:t>
            </a:r>
            <a:r>
              <a:rPr lang="en-US" sz="2800" b="1" dirty="0" smtClean="0"/>
              <a:t>24</a:t>
            </a:r>
            <a:endParaRPr lang="en-US" sz="2800" b="1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93" y="2610628"/>
            <a:ext cx="1504907" cy="1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102" y="2545878"/>
            <a:ext cx="4698358" cy="35993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 your previous poster with MS PowerPoint insert your logo and export as JPEG format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60" y="2194560"/>
            <a:ext cx="6483047" cy="4362993"/>
          </a:xfrm>
        </p:spPr>
      </p:pic>
    </p:spTree>
    <p:extLst>
      <p:ext uri="{BB962C8B-B14F-4D97-AF65-F5344CB8AC3E}">
        <p14:creationId xmlns:p14="http://schemas.microsoft.com/office/powerpoint/2010/main" val="964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1" y="700169"/>
            <a:ext cx="9997760" cy="59986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72" y="851196"/>
            <a:ext cx="9613861" cy="1080938"/>
          </a:xfrm>
        </p:spPr>
        <p:txBody>
          <a:bodyPr/>
          <a:lstStyle/>
          <a:p>
            <a:r>
              <a:rPr lang="en-US" dirty="0" smtClean="0"/>
              <a:t>Adobe Illustrator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0365" y="2175644"/>
            <a:ext cx="4698358" cy="3599316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/>
              <a:t>The most popular logo making software is Adobe Illustrator</a:t>
            </a:r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4" y="2007622"/>
            <a:ext cx="7001692" cy="42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72" y="851196"/>
            <a:ext cx="9613861" cy="1080938"/>
          </a:xfrm>
        </p:spPr>
        <p:txBody>
          <a:bodyPr/>
          <a:lstStyle/>
          <a:p>
            <a:r>
              <a:rPr lang="en-US" dirty="0"/>
              <a:t>https://logomakr.com/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336873"/>
            <a:ext cx="4698358" cy="359931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We will use an online app to make our logo</a:t>
            </a:r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sp>
        <p:nvSpPr>
          <p:cNvPr id="5" name="AutoShape 2" descr="Image result for logomak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logomakr"/>
          <p:cNvSpPr>
            <a:spLocks noChangeAspect="1" noChangeArrowheads="1"/>
          </p:cNvSpPr>
          <p:nvPr/>
        </p:nvSpPr>
        <p:spPr bwMode="auto">
          <a:xfrm>
            <a:off x="307975" y="7937"/>
            <a:ext cx="3140202" cy="31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logomakr"/>
          <p:cNvSpPr>
            <a:spLocks noChangeAspect="1" noChangeArrowheads="1"/>
          </p:cNvSpPr>
          <p:nvPr/>
        </p:nvSpPr>
        <p:spPr bwMode="auto">
          <a:xfrm>
            <a:off x="6166313" y="3547971"/>
            <a:ext cx="1462396" cy="14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08" y="2158274"/>
            <a:ext cx="6878037" cy="36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108" y="3460278"/>
            <a:ext cx="4432972" cy="14905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 to logomakr and search burger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2468881"/>
            <a:ext cx="6056857" cy="3357154"/>
          </a:xfrm>
        </p:spPr>
      </p:pic>
    </p:spTree>
    <p:extLst>
      <p:ext uri="{BB962C8B-B14F-4D97-AF65-F5344CB8AC3E}">
        <p14:creationId xmlns:p14="http://schemas.microsoft.com/office/powerpoint/2010/main" val="419457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108" y="3460278"/>
            <a:ext cx="4432972" cy="1490544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Add text with suitable font and color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09" y="2455817"/>
            <a:ext cx="5952354" cy="3435531"/>
          </a:xfrm>
        </p:spPr>
      </p:pic>
    </p:spTree>
    <p:extLst>
      <p:ext uri="{BB962C8B-B14F-4D97-AF65-F5344CB8AC3E}">
        <p14:creationId xmlns:p14="http://schemas.microsoft.com/office/powerpoint/2010/main" val="40167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108" y="3460278"/>
            <a:ext cx="4432972" cy="1490544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Add text with suitable font and color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55818"/>
            <a:ext cx="6265863" cy="3383280"/>
          </a:xfrm>
        </p:spPr>
      </p:pic>
    </p:spTree>
    <p:extLst>
      <p:ext uri="{BB962C8B-B14F-4D97-AF65-F5344CB8AC3E}">
        <p14:creationId xmlns:p14="http://schemas.microsoft.com/office/powerpoint/2010/main" val="247670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165" y="3107580"/>
            <a:ext cx="4432972" cy="1490544"/>
          </a:xfrm>
        </p:spPr>
        <p:txBody>
          <a:bodyPr>
            <a:noAutofit/>
          </a:bodyPr>
          <a:lstStyle/>
          <a:p>
            <a:r>
              <a:rPr lang="en-US" sz="4400" dirty="0" smtClean="0"/>
              <a:t>Add a polygonal and send it to back and resize it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21" y="2134831"/>
            <a:ext cx="6187486" cy="4546783"/>
          </a:xfrm>
        </p:spPr>
      </p:pic>
    </p:spTree>
    <p:extLst>
      <p:ext uri="{BB962C8B-B14F-4D97-AF65-F5344CB8AC3E}">
        <p14:creationId xmlns:p14="http://schemas.microsoft.com/office/powerpoint/2010/main" val="11751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656" y="2258493"/>
            <a:ext cx="4707292" cy="4246810"/>
          </a:xfrm>
        </p:spPr>
        <p:txBody>
          <a:bodyPr>
            <a:noAutofit/>
          </a:bodyPr>
          <a:lstStyle/>
          <a:p>
            <a:r>
              <a:rPr lang="en-US" sz="4800" dirty="0" smtClean="0"/>
              <a:t>Change opacity if needed, make transparent background then save it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66" y="2941862"/>
            <a:ext cx="6112497" cy="3106241"/>
          </a:xfrm>
        </p:spPr>
      </p:pic>
    </p:spTree>
    <p:extLst>
      <p:ext uri="{BB962C8B-B14F-4D97-AF65-F5344CB8AC3E}">
        <p14:creationId xmlns:p14="http://schemas.microsoft.com/office/powerpoint/2010/main" val="335947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165" y="3107579"/>
            <a:ext cx="4432972" cy="2182877"/>
          </a:xfrm>
        </p:spPr>
        <p:txBody>
          <a:bodyPr>
            <a:noAutofit/>
          </a:bodyPr>
          <a:lstStyle/>
          <a:p>
            <a:r>
              <a:rPr lang="en-US" sz="4800" dirty="0" smtClean="0"/>
              <a:t>Your logo is ready to use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46" y="2041613"/>
            <a:ext cx="10877671" cy="4314808"/>
          </a:xfrm>
        </p:spPr>
      </p:pic>
    </p:spTree>
    <p:extLst>
      <p:ext uri="{BB962C8B-B14F-4D97-AF65-F5344CB8AC3E}">
        <p14:creationId xmlns:p14="http://schemas.microsoft.com/office/powerpoint/2010/main" val="40046656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DD245-D6FC-4A3B-8DDB-348DE94B95C6}">
  <ds:schemaRefs>
    <ds:schemaRef ds:uri="6dc4bcd6-49db-4c07-9060-8acfc67cef9f"/>
    <ds:schemaRef ds:uri="http://purl.org/dc/elements/1.1/"/>
    <ds:schemaRef ds:uri="fb0879af-3eba-417a-a55a-ffe6dcd6ca77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305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Trebuchet MS</vt:lpstr>
      <vt:lpstr>Berlin</vt:lpstr>
      <vt:lpstr>Logo</vt:lpstr>
      <vt:lpstr>Adobe Illustrator</vt:lpstr>
      <vt:lpstr>https://logomakr.com/</vt:lpstr>
      <vt:lpstr>Creating Logo</vt:lpstr>
      <vt:lpstr>Creating Logo</vt:lpstr>
      <vt:lpstr>Creating Logo</vt:lpstr>
      <vt:lpstr>Creating Logo</vt:lpstr>
      <vt:lpstr>Creating Logo</vt:lpstr>
      <vt:lpstr>Creating 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2018-08-20T11:45:32Z</dcterms:created>
  <dcterms:modified xsi:type="dcterms:W3CDTF">2018-09-29T10:03:50Z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