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7" r:id="rId4"/>
    <p:sldId id="275" r:id="rId5"/>
    <p:sldId id="276" r:id="rId6"/>
    <p:sldId id="277" r:id="rId7"/>
    <p:sldId id="278" r:id="rId8"/>
    <p:sldId id="260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16B6"/>
    <a:srgbClr val="CC0099"/>
    <a:srgbClr val="FFFF66"/>
    <a:srgbClr val="CCCC00"/>
    <a:srgbClr val="5EEC3C"/>
    <a:srgbClr val="FFCC66"/>
    <a:srgbClr val="007033"/>
    <a:srgbClr val="990099"/>
    <a:srgbClr val="FE9202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708" autoAdjust="0"/>
  </p:normalViewPr>
  <p:slideViewPr>
    <p:cSldViewPr>
      <p:cViewPr varScale="1">
        <p:scale>
          <a:sx n="92" d="100"/>
          <a:sy n="92" d="100"/>
        </p:scale>
        <p:origin x="75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2E370-9BE7-427F-B73F-359EA0922C50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D1955-3794-46D5-A564-B46431CFDE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8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2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640685"/>
            <a:ext cx="8551479" cy="61082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4251505"/>
            <a:ext cx="8551479" cy="45811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FF29BA06-5941-41B9-8B58-A738297418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244327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433880"/>
            <a:ext cx="6104234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044700"/>
            <a:ext cx="6104234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2636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2636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27A9BA-A19D-4972-96D6-A17B84ACD75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409950"/>
            <a:ext cx="8551479" cy="61082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CC0099"/>
                </a:solidFill>
                <a:latin typeface="Candara" pitchFamily="34" charset="0"/>
              </a:rPr>
              <a:t>Programming and Algorithm</a:t>
            </a:r>
            <a:endParaRPr lang="en-US" sz="4800" b="1" dirty="0">
              <a:solidFill>
                <a:srgbClr val="CC0099"/>
              </a:solidFill>
              <a:latin typeface="Candara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96260" y="4019550"/>
            <a:ext cx="8551479" cy="458116"/>
          </a:xfrm>
        </p:spPr>
        <p:txBody>
          <a:bodyPr>
            <a:noAutofit/>
          </a:bodyPr>
          <a:lstStyle/>
          <a:p>
            <a:r>
              <a:rPr lang="en-US" b="1" dirty="0" smtClean="0"/>
              <a:t>Lab 3: Basic Programming(Operator)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665530"/>
            <a:ext cx="8771235" cy="61082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FF00"/>
                </a:solidFill>
                <a:latin typeface="Candara" pitchFamily="34" charset="0"/>
              </a:rPr>
              <a:t>Welcome to Basic Programming Class</a:t>
            </a:r>
            <a:endParaRPr lang="en-US" sz="4000" b="1" dirty="0">
              <a:solidFill>
                <a:srgbClr val="FFFF00"/>
              </a:solidFill>
            </a:endParaRPr>
          </a:p>
        </p:txBody>
      </p:sp>
      <p:pic>
        <p:nvPicPr>
          <p:cNvPr id="2051" name="Picture 3" descr="D:\%%% Dipto Lecture WOrk\Programming And Algorithm\Images\waterm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9973"/>
            <a:ext cx="4876799" cy="3843527"/>
          </a:xfrm>
          <a:prstGeom prst="rect">
            <a:avLst/>
          </a:prstGeom>
          <a:noFill/>
        </p:spPr>
      </p:pic>
      <p:pic>
        <p:nvPicPr>
          <p:cNvPr id="2052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428750"/>
            <a:ext cx="1905000" cy="35052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  </a:t>
            </a:r>
            <a:r>
              <a:rPr lang="en-US" sz="4000" b="1" dirty="0" smtClean="0">
                <a:solidFill>
                  <a:srgbClr val="FFFF00"/>
                </a:solidFill>
              </a:rPr>
              <a:t>What is Operator?</a:t>
            </a:r>
            <a:endParaRPr 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1150"/>
            <a:ext cx="6104234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 An operator is a symbol that tells the compiler to perform specific mathematical or logical functions. </a:t>
            </a:r>
          </a:p>
          <a:p>
            <a:pPr>
              <a:buNone/>
            </a:pPr>
            <a:r>
              <a:rPr lang="en-US" dirty="0" smtClean="0"/>
              <a:t>	 Such as  + , - , /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1026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514350"/>
            <a:ext cx="736322" cy="833228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9" name="Picture 8" descr="D:\%%% Dipto Lecture WOrk\Programming And Algorithm\Basic Programming II\Images\operator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200" y="1885950"/>
            <a:ext cx="22098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285750"/>
            <a:ext cx="6934200" cy="720774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2D16B6"/>
                </a:solidFill>
                <a:effectLst/>
              </a:rPr>
              <a:t>Operator Classifications.</a:t>
            </a:r>
            <a:endParaRPr lang="en-US" b="1" dirty="0">
              <a:solidFill>
                <a:srgbClr val="2D16B6"/>
              </a:solidFill>
              <a:effectLst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1047750"/>
            <a:ext cx="5799434" cy="351106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163830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12" name="Cloud Callout 11"/>
          <p:cNvSpPr/>
          <p:nvPr/>
        </p:nvSpPr>
        <p:spPr>
          <a:xfrm rot="17767136" flipH="1">
            <a:off x="2869763" y="834803"/>
            <a:ext cx="3619731" cy="3726682"/>
          </a:xfrm>
          <a:prstGeom prst="cloud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76600" y="188595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Arithmetic Operators </a:t>
            </a:r>
          </a:p>
          <a:p>
            <a:pPr lvl="0"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Relational Operators </a:t>
            </a:r>
          </a:p>
          <a:p>
            <a:pPr lvl="0"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Logical Operators 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3275" y="1352550"/>
            <a:ext cx="577532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361950"/>
            <a:ext cx="6934200" cy="7207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D16B6"/>
                </a:solidFill>
                <a:effectLst/>
              </a:rPr>
              <a:t>Arithmetic Operators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1047750"/>
            <a:ext cx="5799434" cy="351106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163830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7400" y="285750"/>
            <a:ext cx="6934200" cy="7207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D16B6"/>
                </a:solidFill>
                <a:effectLst/>
              </a:rPr>
              <a:t>Relational Operators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1047750"/>
            <a:ext cx="5799434" cy="351106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10" name="Picture 9" descr="D:\%%% Dipto Lecture WOrk\Programming And Algorithm\Basic Programming III\Images\rel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113473"/>
            <a:ext cx="4800600" cy="3744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158115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885950"/>
            <a:ext cx="5867400" cy="2922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1657350"/>
            <a:ext cx="1905000" cy="350520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590550"/>
            <a:ext cx="6934200" cy="7207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D16B6"/>
                </a:solidFill>
                <a:effectLst/>
              </a:rPr>
              <a:t>Logical Operators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1047750"/>
            <a:ext cx="5799434" cy="351106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038350"/>
            <a:ext cx="47067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200" dirty="0" smtClean="0">
              <a:solidFill>
                <a:srgbClr val="2D16B6"/>
              </a:solidFill>
              <a:latin typeface="28 Days Later" pitchFamily="34" charset="0"/>
            </a:endParaRPr>
          </a:p>
          <a:p>
            <a:r>
              <a:rPr lang="en-US" sz="7200" dirty="0" smtClean="0">
                <a:solidFill>
                  <a:srgbClr val="2D16B6"/>
                </a:solidFill>
                <a:latin typeface="28 Days Later" pitchFamily="34" charset="0"/>
              </a:rPr>
              <a:t>Thank You! </a:t>
            </a:r>
            <a:endParaRPr lang="en-US" sz="7200" dirty="0">
              <a:solidFill>
                <a:srgbClr val="2D16B6"/>
              </a:solidFill>
              <a:latin typeface="28 Days Later" pitchFamily="34" charset="0"/>
            </a:endParaRPr>
          </a:p>
        </p:txBody>
      </p:sp>
      <p:pic>
        <p:nvPicPr>
          <p:cNvPr id="16387" name="Picture 3" descr="D:\%%% Dipto Lecture WOrk\Programming And Algorithm\Images\Elmo_B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657350"/>
            <a:ext cx="3912382" cy="29337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685801" y="1504950"/>
            <a:ext cx="3505200" cy="1636712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C4591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1757606"/>
            <a:ext cx="24384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Today’s learning:</a:t>
            </a:r>
            <a:endParaRPr lang="en-US" dirty="0" smtClean="0"/>
          </a:p>
          <a:p>
            <a:pPr algn="ctr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Arithmetic Operators </a:t>
            </a:r>
          </a:p>
          <a:p>
            <a:pPr lvl="0" algn="ctr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Relational Operators </a:t>
            </a:r>
          </a:p>
          <a:p>
            <a:pPr lvl="0" algn="ctr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Logical Operators </a:t>
            </a:r>
          </a:p>
          <a:p>
            <a:pPr lvl="0" algn="ctr"/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74</Words>
  <Application>Microsoft Office PowerPoint</Application>
  <PresentationFormat>On-screen Show (16:9)</PresentationFormat>
  <Paragraphs>33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28 Days Later</vt:lpstr>
      <vt:lpstr>Arial</vt:lpstr>
      <vt:lpstr>Calibri</vt:lpstr>
      <vt:lpstr>Candara</vt:lpstr>
      <vt:lpstr>Office Theme</vt:lpstr>
      <vt:lpstr>Programming and Algorithm</vt:lpstr>
      <vt:lpstr>Welcome to Basic Programming Class</vt:lpstr>
      <vt:lpstr>  What is Operator?</vt:lpstr>
      <vt:lpstr>Operator Classifications.</vt:lpstr>
      <vt:lpstr>Arithmetic Operators </vt:lpstr>
      <vt:lpstr>Relational Operators </vt:lpstr>
      <vt:lpstr>Logical Operators 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Windows User</cp:lastModifiedBy>
  <cp:revision>184</cp:revision>
  <dcterms:created xsi:type="dcterms:W3CDTF">2013-08-21T19:17:07Z</dcterms:created>
  <dcterms:modified xsi:type="dcterms:W3CDTF">2018-08-13T08:11:47Z</dcterms:modified>
</cp:coreProperties>
</file>