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75" r:id="rId5"/>
    <p:sldId id="280" r:id="rId6"/>
    <p:sldId id="281" r:id="rId7"/>
    <p:sldId id="276" r:id="rId8"/>
    <p:sldId id="282" r:id="rId9"/>
    <p:sldId id="283" r:id="rId10"/>
    <p:sldId id="284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8" autoAdjust="0"/>
  </p:normalViewPr>
  <p:slideViewPr>
    <p:cSldViewPr>
      <p:cViewPr varScale="1">
        <p:scale>
          <a:sx n="92" d="100"/>
          <a:sy n="92" d="100"/>
        </p:scale>
        <p:origin x="756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CC0099"/>
                </a:solidFill>
                <a:latin typeface="Candara" pitchFamily="34" charset="0"/>
              </a:rPr>
              <a:t>Programming and Algorithm</a:t>
            </a:r>
            <a:endParaRPr lang="en-US" sz="4400" b="1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Lab 4: Basic Programming(Conditional </a:t>
            </a:r>
            <a:r>
              <a:rPr lang="en-US" sz="2400" b="1" dirty="0" smtClean="0"/>
              <a:t>Statement, Loop)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FF00"/>
                </a:solidFill>
              </a:rPr>
              <a:t>FOR Loop</a:t>
            </a:r>
            <a:endParaRPr lang="en-US" sz="6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41148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 for loop enables a particular set of conditions to be executed repeatedly until a condition is satisfied.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Ex: Printing  your name 100  times without writing it 100 times but 3. 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58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685800" y="446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D:\%%% Dipto Lecture WOrk\Programming And Algorithm\Basic Programming IV\Images\for loop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1428750"/>
            <a:ext cx="2743200" cy="3361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6019800" y="3486151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F4B08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Vrinda" charset="0"/>
              </a:rPr>
              <a:t>Print 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504950"/>
            <a:ext cx="2438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Conditional Statements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Loop </a:t>
            </a: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82" y="600830"/>
            <a:ext cx="8923635" cy="61082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Candara" pitchFamily="34" charset="0"/>
              </a:rPr>
              <a:t>Welcome to Basic Programming Class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  What is Conditional Statement?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Conditional Statement is a statement upon which we can take decisions.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Ex: If you give me Pen Then I will give you Chocolate!  </a:t>
            </a: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Programming And Algorithm\Basic Programming IV\Images\cookie-choice-small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857840"/>
            <a:ext cx="2209800" cy="17045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Conditional Statements </a:t>
            </a:r>
            <a:endParaRPr lang="en-US" b="1" dirty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 rot="17767136" flipH="1">
            <a:off x="2869763" y="834803"/>
            <a:ext cx="3619731" cy="3726682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1885950"/>
            <a:ext cx="2895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IF statement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IF- ELSE statement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IF-Else if- ELSE statement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Switch statement</a:t>
            </a:r>
          </a:p>
          <a:p>
            <a:pPr algn="ctr">
              <a:buNone/>
            </a:pPr>
            <a:r>
              <a:rPr lang="en-US" b="1" dirty="0" smtClean="0"/>
              <a:t>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IF Statement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38862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statement works like “if condition is met, then execute the task”.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The action is executed only when If condition is true..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3080" name="Picture 2" descr="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1352550"/>
            <a:ext cx="4010025" cy="4010025"/>
          </a:xfrm>
          <a:prstGeom prst="rect">
            <a:avLst/>
          </a:prstGeom>
          <a:noFill/>
        </p:spPr>
      </p:pic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1768475" y="1417638"/>
            <a:ext cx="390525" cy="404812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7566025" y="1581150"/>
            <a:ext cx="1349375" cy="103505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omic Sans MS" pitchFamily="66" charset="0"/>
                <a:ea typeface="Calibri" pitchFamily="34" charset="0"/>
                <a:cs typeface="Vrinda" charset="0"/>
              </a:rPr>
              <a:t>Because It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alibri"/>
                <a:ea typeface="Calibri" pitchFamily="34" charset="0"/>
                <a:cs typeface="Vrinda" charset="0"/>
              </a:rPr>
              <a:t>’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omic Sans MS" pitchFamily="66" charset="0"/>
                <a:ea typeface="Calibri" pitchFamily="34" charset="0"/>
                <a:cs typeface="Vrinda" charset="0"/>
              </a:rPr>
              <a:t>s Raining!!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58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685800" y="446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IF-ELSE Statement</a:t>
            </a: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3886200" cy="3200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"</a:t>
            </a:r>
            <a:r>
              <a:rPr lang="en-US" sz="2400" dirty="0" smtClean="0"/>
              <a:t>If condition is met, then execute a specific task and If not met then execute another specific task“.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If the condition become  true then execute the task for true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		 OR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If false then the task of ELSE statement should be executed.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58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685800" y="446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D:\%%% Dipto Lecture WOrk\Programming And Algorithm\Basic Programming IV\Images\conditionals-image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16099" y="1809750"/>
            <a:ext cx="4627901" cy="260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Example: IF ELSE Statement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" name="Picture 9" descr="D:\%%% Dipto Lecture WOrk\Programming And Algorithm\Basic Programming IV\Images\fig7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1428750"/>
            <a:ext cx="4800600" cy="28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6307138" y="1784350"/>
            <a:ext cx="779462" cy="25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Arial" pitchFamily="34" charset="0"/>
                <a:cs typeface="Vrinda" charset="0"/>
              </a:rPr>
              <a:t>TAKA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0953"/>
            <a:ext cx="8246070" cy="61082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IF-Else if- ELSE  Statement</a:t>
            </a: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41148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This Statement works like exactly  the way If..Else statement does except-Here can be multiple Else Condition which is represented by ‘Else If’.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58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685800" y="446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1962150"/>
            <a:ext cx="4581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  What is Loop?</a:t>
            </a: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458200" cy="91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 loop is a sequence of instructions that is continually repeated until a certain condition is reached.</a:t>
            </a: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D:\%%% Dipto Lecture WOrk\Programming And Algorithm\Basic Programming IV\Images\while1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2571750"/>
            <a:ext cx="441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248</Words>
  <Application>Microsoft Office PowerPoint</Application>
  <PresentationFormat>On-screen Show (16:9)</PresentationFormat>
  <Paragraphs>55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28 Days Later</vt:lpstr>
      <vt:lpstr>Arial</vt:lpstr>
      <vt:lpstr>Calibri</vt:lpstr>
      <vt:lpstr>Candara</vt:lpstr>
      <vt:lpstr>Comic Sans MS</vt:lpstr>
      <vt:lpstr>Consolas</vt:lpstr>
      <vt:lpstr>Vrinda</vt:lpstr>
      <vt:lpstr>Office Theme</vt:lpstr>
      <vt:lpstr>Programming and Algorithm</vt:lpstr>
      <vt:lpstr>Welcome to Basic Programming Class</vt:lpstr>
      <vt:lpstr>  What is Conditional Statement?</vt:lpstr>
      <vt:lpstr>Conditional Statements </vt:lpstr>
      <vt:lpstr>IF Statement</vt:lpstr>
      <vt:lpstr>IF-ELSE Statement</vt:lpstr>
      <vt:lpstr>Example: IF ELSE Statement </vt:lpstr>
      <vt:lpstr>IF-Else if- ELSE  Statement</vt:lpstr>
      <vt:lpstr>  What is Loop?</vt:lpstr>
      <vt:lpstr>FOR Loop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198</cp:revision>
  <dcterms:created xsi:type="dcterms:W3CDTF">2013-08-21T19:17:07Z</dcterms:created>
  <dcterms:modified xsi:type="dcterms:W3CDTF">2018-08-20T07:48:24Z</dcterms:modified>
</cp:coreProperties>
</file>