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85" r:id="rId5"/>
    <p:sldId id="286" r:id="rId6"/>
    <p:sldId id="287" r:id="rId7"/>
    <p:sldId id="288" r:id="rId8"/>
    <p:sldId id="290" r:id="rId9"/>
    <p:sldId id="291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8" autoAdjust="0"/>
  </p:normalViewPr>
  <p:slideViewPr>
    <p:cSldViewPr>
      <p:cViewPr varScale="1">
        <p:scale>
          <a:sx n="92" d="100"/>
          <a:sy n="92" d="100"/>
        </p:scale>
        <p:origin x="756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Programming and Algorithm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5: Basic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50495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Algorithm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Flowchart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Algorithm Example</a:t>
            </a: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Basic Programming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What is Algorithm?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6104234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step by step method of solving a problem. It is commonly used for data processing, calculation and other related computer and mathematical operations.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Ex: Recipe for cooking(real life). </a:t>
            </a: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278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9" name="Picture 8" descr="D:\%%% Dipto Lecture WOrk\Programming And Algorithm\5. Basic Algorithm I\Images\cook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1574" y="2495550"/>
            <a:ext cx="286242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Algorithm in Daily Life?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0" name="Picture 9" descr="D:\%%% Dipto Lecture WOrk\Programming And Algorithm\5. Basic Algorithm I\Images\alarm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581150"/>
            <a:ext cx="7086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Programming And Algorithm\5. Basic Algorithm I\Images\flow meanin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04950"/>
            <a:ext cx="5563422" cy="271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Flowchart Shapes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Ex 1: SUM of two number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858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685800" y="446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D:\%%% Dipto Lecture WOrk\Programming And Algorithm\5. Basic Algorithm I\Images\algo f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504950"/>
            <a:ext cx="5514647" cy="310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D:\%%% Dipto Lecture WOrk\Programming And Algorithm\5. Basic Algorithm I\Images\f add two number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1504950"/>
            <a:ext cx="4876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nip Diagonal Corner Rectangle 14"/>
          <p:cNvSpPr/>
          <p:nvPr/>
        </p:nvSpPr>
        <p:spPr>
          <a:xfrm>
            <a:off x="7391400" y="742950"/>
            <a:ext cx="1752600" cy="9144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 Example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Ex 2: Greater Number!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8" name="Picture 7" descr="D:\%%% Dipto Lecture WOrk\Programming And Algorithm\5. Basic Algorithm I\Images\bigger value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123950"/>
            <a:ext cx="472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%%% Dipto Lecture WOrk\Programming And Algorithm\5. Basic Algorithm I\Images\even od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2235" y="1101177"/>
            <a:ext cx="5085365" cy="368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Ex 3: Even and Odd Number!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Programming And Algorithm\5. Basic Algorithm I\Images\Leap Year Flowchar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28750"/>
            <a:ext cx="5181600" cy="326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Ex 3: Leap Year!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55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110</Words>
  <Application>Microsoft Office PowerPoint</Application>
  <PresentationFormat>On-screen Show (16:9)</PresentationFormat>
  <Paragraphs>37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28 Days Later</vt:lpstr>
      <vt:lpstr>Arial</vt:lpstr>
      <vt:lpstr>Calibri</vt:lpstr>
      <vt:lpstr>Candara</vt:lpstr>
      <vt:lpstr>Office Theme</vt:lpstr>
      <vt:lpstr>Programming and Algorithm</vt:lpstr>
      <vt:lpstr>Welcome to Basic Programming Class</vt:lpstr>
      <vt:lpstr>  What is Algorithm?</vt:lpstr>
      <vt:lpstr>Algorithm in Daily Life?</vt:lpstr>
      <vt:lpstr>Flowchart Shapes</vt:lpstr>
      <vt:lpstr>Ex 1: SUM of two number</vt:lpstr>
      <vt:lpstr>Ex 2: Greater Number! </vt:lpstr>
      <vt:lpstr>Ex 3: Even and Odd Number! </vt:lpstr>
      <vt:lpstr>Ex 3: Leap Year!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208</cp:revision>
  <dcterms:created xsi:type="dcterms:W3CDTF">2013-08-21T19:17:07Z</dcterms:created>
  <dcterms:modified xsi:type="dcterms:W3CDTF">2018-08-30T06:18:12Z</dcterms:modified>
</cp:coreProperties>
</file>