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86" r:id="rId5"/>
    <p:sldId id="287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16B6"/>
    <a:srgbClr val="CC0099"/>
    <a:srgbClr val="FFFF66"/>
    <a:srgbClr val="CCCC00"/>
    <a:srgbClr val="5EEC3C"/>
    <a:srgbClr val="FFCC66"/>
    <a:srgbClr val="007033"/>
    <a:srgbClr val="990099"/>
    <a:srgbClr val="FE9202"/>
    <a:srgbClr val="6C1A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6708" autoAdjust="0"/>
  </p:normalViewPr>
  <p:slideViewPr>
    <p:cSldViewPr>
      <p:cViewPr>
        <p:scale>
          <a:sx n="82" d="100"/>
          <a:sy n="82" d="100"/>
        </p:scale>
        <p:origin x="-1014" y="-3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2E370-9BE7-427F-B73F-359EA0922C50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D1955-3794-46D5-A564-B46431CFDE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668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742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640685"/>
            <a:ext cx="8551479" cy="61082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4251505"/>
            <a:ext cx="8551479" cy="45811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FF29BA06-5941-41B9-8B58-A738297418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244327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433880"/>
            <a:ext cx="6104234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044700"/>
            <a:ext cx="6104234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2636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2636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527A9BA-A19D-4972-96D6-A17B84ACD75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409950"/>
            <a:ext cx="8551479" cy="61082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CC0099"/>
                </a:solidFill>
                <a:latin typeface="Candara" pitchFamily="34" charset="0"/>
              </a:rPr>
              <a:t>Programming and Algorithm</a:t>
            </a:r>
            <a:endParaRPr lang="en-US" sz="4400" dirty="0">
              <a:solidFill>
                <a:srgbClr val="CC0099"/>
              </a:solidFill>
              <a:latin typeface="Candara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96260" y="4019550"/>
            <a:ext cx="8551479" cy="4581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Lab </a:t>
            </a:r>
            <a:r>
              <a:rPr lang="en-US" sz="2400" dirty="0" smtClean="0"/>
              <a:t>6: </a:t>
            </a:r>
            <a:r>
              <a:rPr lang="en-US" sz="2400" dirty="0" smtClean="0"/>
              <a:t>Basic Algorithm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65530"/>
            <a:ext cx="8246070" cy="61082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  <a:latin typeface="Candara" pitchFamily="34" charset="0"/>
              </a:rPr>
              <a:t>Welcome to Basic Programming Class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2051" name="Picture 3" descr="D:\%%% Dipto Lecture WOrk\Programming And Algorithm\Images\waterm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9973"/>
            <a:ext cx="4876799" cy="3843527"/>
          </a:xfrm>
          <a:prstGeom prst="rect">
            <a:avLst/>
          </a:prstGeom>
          <a:noFill/>
        </p:spPr>
      </p:pic>
      <p:pic>
        <p:nvPicPr>
          <p:cNvPr id="2052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428750"/>
            <a:ext cx="1905000" cy="35052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  What </a:t>
            </a:r>
            <a:r>
              <a:rPr lang="en-US" sz="4000" dirty="0" smtClean="0">
                <a:solidFill>
                  <a:srgbClr val="FFFF00"/>
                </a:solidFill>
              </a:rPr>
              <a:t>is Sorting </a:t>
            </a:r>
            <a:r>
              <a:rPr lang="en-US" sz="4000" dirty="0" smtClean="0">
                <a:solidFill>
                  <a:srgbClr val="FFFF00"/>
                </a:solidFill>
              </a:rPr>
              <a:t>Algorithm?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1150"/>
            <a:ext cx="6104234" cy="3200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sz="3600" b="1" dirty="0" smtClean="0"/>
              <a:t>A </a:t>
            </a:r>
            <a:r>
              <a:rPr lang="en-US" sz="3600" b="1" dirty="0" smtClean="0"/>
              <a:t>sorting algorithm is an algorithm that puts elements of a list in a certain order</a:t>
            </a:r>
            <a:r>
              <a:rPr lang="en-US" sz="3600" b="1" dirty="0" smtClean="0"/>
              <a:t>.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Example: Insertion Sort, Merge Sort</a:t>
            </a:r>
            <a:endParaRPr lang="en-US" dirty="0" smtClean="0"/>
          </a:p>
        </p:txBody>
      </p:sp>
      <p:pic>
        <p:nvPicPr>
          <p:cNvPr id="1026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8878" y="438150"/>
            <a:ext cx="736322" cy="833228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555576"/>
            <a:ext cx="6934200" cy="7207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D16B6"/>
                </a:solidFill>
                <a:effectLst/>
              </a:rPr>
              <a:t>Insertion </a:t>
            </a:r>
            <a:br>
              <a:rPr lang="en-US" sz="3200" b="1" dirty="0" smtClean="0">
                <a:solidFill>
                  <a:srgbClr val="2D16B6"/>
                </a:solidFill>
                <a:effectLst/>
              </a:rPr>
            </a:br>
            <a:r>
              <a:rPr lang="en-US" sz="3200" b="1" dirty="0" smtClean="0">
                <a:solidFill>
                  <a:srgbClr val="2D16B6"/>
                </a:solidFill>
                <a:effectLst/>
              </a:rPr>
              <a:t>Sort</a:t>
            </a:r>
            <a:endParaRPr lang="en-US" sz="3200" b="1" dirty="0" smtClean="0">
              <a:solidFill>
                <a:srgbClr val="2D16B6"/>
              </a:solidFill>
              <a:effectLst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1047750"/>
            <a:ext cx="5799434" cy="351106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10" name="Picture 9" descr="D:\%%% Dipto Lecture WOrk\Programming And Algorithm\6. Basic Algorithm II\Images\insertionSOr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0"/>
            <a:ext cx="46482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:\%%% Dipto Lecture WOrk\Programming And Algorithm\6. Basic Algorithm II\Images\merge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71777" y="0"/>
            <a:ext cx="4872223" cy="48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555576"/>
            <a:ext cx="6934200" cy="7207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D16B6"/>
                </a:solidFill>
                <a:effectLst/>
              </a:rPr>
              <a:t>Merge</a:t>
            </a:r>
            <a:br>
              <a:rPr lang="en-US" sz="3200" b="1" dirty="0" smtClean="0">
                <a:solidFill>
                  <a:srgbClr val="2D16B6"/>
                </a:solidFill>
                <a:effectLst/>
              </a:rPr>
            </a:br>
            <a:r>
              <a:rPr lang="en-US" sz="3200" b="1" dirty="0" smtClean="0">
                <a:solidFill>
                  <a:srgbClr val="2D16B6"/>
                </a:solidFill>
                <a:effectLst/>
              </a:rPr>
              <a:t>Sort</a:t>
            </a:r>
            <a:endParaRPr lang="en-US" sz="3200" b="1" dirty="0" smtClean="0">
              <a:solidFill>
                <a:srgbClr val="2D16B6"/>
              </a:solidFill>
              <a:effectLst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1047750"/>
            <a:ext cx="5799434" cy="351106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038350"/>
            <a:ext cx="47067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200" dirty="0" smtClean="0">
              <a:solidFill>
                <a:srgbClr val="2D16B6"/>
              </a:solidFill>
              <a:latin typeface="28 Days Later" pitchFamily="34" charset="0"/>
            </a:endParaRPr>
          </a:p>
          <a:p>
            <a:r>
              <a:rPr lang="en-US" sz="7200" dirty="0" smtClean="0">
                <a:solidFill>
                  <a:srgbClr val="2D16B6"/>
                </a:solidFill>
                <a:latin typeface="28 Days Later" pitchFamily="34" charset="0"/>
              </a:rPr>
              <a:t>Thank You! </a:t>
            </a:r>
            <a:endParaRPr lang="en-US" sz="7200" dirty="0">
              <a:solidFill>
                <a:srgbClr val="2D16B6"/>
              </a:solidFill>
              <a:latin typeface="28 Days Later" pitchFamily="34" charset="0"/>
            </a:endParaRPr>
          </a:p>
        </p:txBody>
      </p:sp>
      <p:pic>
        <p:nvPicPr>
          <p:cNvPr id="16387" name="Picture 3" descr="D:\%%% Dipto Lecture WOrk\Programming And Algorithm\Images\Elmo_B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657350"/>
            <a:ext cx="3912382" cy="29337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685801" y="1504950"/>
            <a:ext cx="3200399" cy="1447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C4591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1504950"/>
            <a:ext cx="243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Today’s learning:</a:t>
            </a:r>
            <a:endParaRPr lang="en-US" dirty="0" smtClean="0"/>
          </a:p>
          <a:p>
            <a:pPr algn="ctr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Sorting Algorithm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Insertion Sort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Merge Sort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 lvl="0" algn="ctr"/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57</Words>
  <Application>Microsoft Office PowerPoint</Application>
  <PresentationFormat>On-screen Show (16:9)</PresentationFormat>
  <Paragraphs>24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Programming and Algorithm</vt:lpstr>
      <vt:lpstr>Welcome to Basic Programming Class</vt:lpstr>
      <vt:lpstr>  What is Sorting Algorithm?</vt:lpstr>
      <vt:lpstr>Insertion  Sort</vt:lpstr>
      <vt:lpstr>Merge Sort</vt:lpstr>
      <vt:lpstr>Slide 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SORO</cp:lastModifiedBy>
  <cp:revision>214</cp:revision>
  <dcterms:created xsi:type="dcterms:W3CDTF">2013-08-21T19:17:07Z</dcterms:created>
  <dcterms:modified xsi:type="dcterms:W3CDTF">2018-09-07T14:40:37Z</dcterms:modified>
</cp:coreProperties>
</file>