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7" r:id="rId4"/>
    <p:sldId id="292" r:id="rId5"/>
    <p:sldId id="293" r:id="rId6"/>
    <p:sldId id="294" r:id="rId7"/>
    <p:sldId id="295" r:id="rId8"/>
    <p:sldId id="297" r:id="rId9"/>
    <p:sldId id="260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6B6"/>
    <a:srgbClr val="CC0099"/>
    <a:srgbClr val="FFFF66"/>
    <a:srgbClr val="CCCC00"/>
    <a:srgbClr val="5EEC3C"/>
    <a:srgbClr val="FFCC66"/>
    <a:srgbClr val="007033"/>
    <a:srgbClr val="990099"/>
    <a:srgbClr val="FE9202"/>
    <a:srgbClr val="6C1A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708" autoAdjust="0"/>
  </p:normalViewPr>
  <p:slideViewPr>
    <p:cSldViewPr>
      <p:cViewPr>
        <p:scale>
          <a:sx n="82" d="100"/>
          <a:sy n="82" d="100"/>
        </p:scale>
        <p:origin x="-1026" y="-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2E370-9BE7-427F-B73F-359EA0922C50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D1955-3794-46D5-A564-B46431CFDE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668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742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640685"/>
            <a:ext cx="8551479" cy="61082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4251505"/>
            <a:ext cx="8551479" cy="45811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FF29BA06-5941-41B9-8B58-A738297418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244327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33880"/>
            <a:ext cx="610423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044700"/>
            <a:ext cx="6104234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2636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2636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527A9BA-A19D-4972-96D6-A17B84ACD75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409950"/>
            <a:ext cx="8551479" cy="61082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Candara" pitchFamily="34" charset="0"/>
              </a:rPr>
              <a:t>Internet &amp; Web</a:t>
            </a:r>
            <a:endParaRPr lang="en-US" sz="4400" dirty="0">
              <a:solidFill>
                <a:srgbClr val="CC0099"/>
              </a:solidFill>
              <a:latin typeface="Candara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96260" y="4019550"/>
            <a:ext cx="8551479" cy="4581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Lab 7: </a:t>
            </a:r>
            <a:r>
              <a:rPr lang="en-US" sz="2400" dirty="0" smtClean="0"/>
              <a:t>Internet</a:t>
            </a: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65530"/>
            <a:ext cx="8246070" cy="61082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  <a:latin typeface="Candara" pitchFamily="34" charset="0"/>
              </a:rPr>
              <a:t>Welcome to  Internet  &amp; Web Class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2051" name="Picture 3" descr="D:\%%% Dipto Lecture WOrk\Programming And Algorithm\Images\water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9973"/>
            <a:ext cx="4876799" cy="3843527"/>
          </a:xfrm>
          <a:prstGeom prst="rect">
            <a:avLst/>
          </a:prstGeom>
          <a:noFill/>
        </p:spPr>
      </p:pic>
      <p:pic>
        <p:nvPicPr>
          <p:cNvPr id="2052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428750"/>
            <a:ext cx="1905000" cy="35052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:\%%% Dipto Lecture WOrk\Web and Internet\Web &amp; Internet  I\Images  2\unnamed-3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9367" y="1371600"/>
            <a:ext cx="4484633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Internet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04950"/>
            <a:ext cx="4419600" cy="320040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dirty="0" smtClean="0"/>
              <a:t>A global wide area network</a:t>
            </a:r>
          </a:p>
          <a:p>
            <a:pPr lvl="0">
              <a:buNone/>
            </a:pPr>
            <a:r>
              <a:rPr lang="en-US" dirty="0" smtClean="0"/>
              <a:t>that connects millions of</a:t>
            </a:r>
          </a:p>
          <a:p>
            <a:pPr lvl="0">
              <a:buNone/>
            </a:pPr>
            <a:r>
              <a:rPr lang="en-US" dirty="0" smtClean="0"/>
              <a:t>computer systems across the</a:t>
            </a:r>
          </a:p>
          <a:p>
            <a:pPr lvl="0">
              <a:buNone/>
            </a:pPr>
            <a:r>
              <a:rPr lang="en-US" dirty="0" smtClean="0"/>
              <a:t>world. </a:t>
            </a:r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4381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ular Callout 7"/>
          <p:cNvSpPr/>
          <p:nvPr/>
        </p:nvSpPr>
        <p:spPr>
          <a:xfrm flipH="1">
            <a:off x="3810000" y="971550"/>
            <a:ext cx="5029200" cy="14478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133350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Internet Fact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142875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86200" y="1047750"/>
            <a:ext cx="472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</a:rPr>
              <a:t>Introduced by  ARPA as </a:t>
            </a:r>
            <a:r>
              <a:rPr lang="en-US" sz="2000" b="1" dirty="0" err="1" smtClean="0">
                <a:solidFill>
                  <a:srgbClr val="FFFF00"/>
                </a:solidFill>
              </a:rPr>
              <a:t>ARPANet</a:t>
            </a:r>
            <a:r>
              <a:rPr lang="en-US" sz="2000" b="1" dirty="0" smtClean="0">
                <a:solidFill>
                  <a:srgbClr val="FFFF00"/>
                </a:solidFill>
              </a:rPr>
              <a:t> at 1969</a:t>
            </a:r>
          </a:p>
          <a:p>
            <a:pPr algn="ctr"/>
            <a:r>
              <a:rPr lang="en-US" sz="2000" b="1" dirty="0" smtClean="0">
                <a:solidFill>
                  <a:srgbClr val="FFFF00"/>
                </a:solidFill>
              </a:rPr>
              <a:t>190+ country are connected </a:t>
            </a:r>
          </a:p>
          <a:p>
            <a:pPr algn="ctr"/>
            <a:r>
              <a:rPr lang="en-US" sz="2000" b="1" dirty="0" smtClean="0">
                <a:solidFill>
                  <a:srgbClr val="FFFF00"/>
                </a:solidFill>
              </a:rPr>
              <a:t>Can connect to Internet  through ISP</a:t>
            </a:r>
          </a:p>
          <a:p>
            <a:pPr algn="ctr"/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250776"/>
            <a:ext cx="6934200" cy="720774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2D16B6"/>
                </a:solidFill>
                <a:effectLst/>
              </a:rPr>
              <a:t>Frequent Online Services by Internet </a:t>
            </a:r>
            <a:endParaRPr lang="en-US" sz="3200" b="1" dirty="0" smtClean="0">
              <a:solidFill>
                <a:srgbClr val="2D16B6"/>
              </a:solidFill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42875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57400" y="1581150"/>
            <a:ext cx="518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C00000"/>
                </a:solidFill>
              </a:rPr>
              <a:t>Web.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C00000"/>
                </a:solidFill>
              </a:rPr>
              <a:t>Email.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C00000"/>
                </a:solidFill>
              </a:rPr>
              <a:t>Social  Media.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C00000"/>
                </a:solidFill>
              </a:rPr>
              <a:t>Online Gaming.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C00000"/>
                </a:solidFill>
              </a:rPr>
              <a:t>Software Support.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8" name="Picture 7" descr="D:\%%% Dipto Lecture WOrk\Web and Internet\Web &amp; Internet  I\Images  2\fd2cb698c424a5df7462fa8833344902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1786038"/>
            <a:ext cx="2590800" cy="17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57150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Benefits of Internet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42875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57400" y="895350"/>
            <a:ext cx="5486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C00000"/>
                </a:solidFill>
              </a:rPr>
              <a:t>Electronic Communications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C00000"/>
                </a:solidFill>
              </a:rPr>
              <a:t>Online Shopping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C00000"/>
                </a:solidFill>
              </a:rPr>
              <a:t>Online Banking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C00000"/>
                </a:solidFill>
              </a:rPr>
              <a:t>Information Gathering and learning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C00000"/>
                </a:solidFill>
              </a:rPr>
              <a:t>Connectivity, communication, and        	sharing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C00000"/>
                </a:solidFill>
              </a:rPr>
              <a:t>News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C00000"/>
                </a:solidFill>
              </a:rPr>
              <a:t>Globalization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C00000"/>
                </a:solidFill>
              </a:rPr>
              <a:t> Social Networking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C00000"/>
                </a:solidFill>
              </a:rPr>
              <a:t>Marketing. 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:\%%% Dipto Lecture WOrk\Web and Internet\Web &amp; Internet  I\Images  2\us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063302"/>
            <a:ext cx="5943600" cy="3794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57150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Global Internet User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42875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57150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Local Internet User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42875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1407795"/>
            <a:ext cx="4572000" cy="200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038350"/>
            <a:ext cx="47067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200" dirty="0" smtClean="0">
              <a:solidFill>
                <a:srgbClr val="2D16B6"/>
              </a:solidFill>
              <a:latin typeface="28 Days Later" pitchFamily="34" charset="0"/>
            </a:endParaRPr>
          </a:p>
          <a:p>
            <a:r>
              <a:rPr lang="en-US" sz="7200" dirty="0" smtClean="0">
                <a:solidFill>
                  <a:srgbClr val="2D16B6"/>
                </a:solidFill>
                <a:latin typeface="28 Days Later" pitchFamily="34" charset="0"/>
              </a:rPr>
              <a:t>Thank You! </a:t>
            </a:r>
            <a:endParaRPr lang="en-US" sz="7200" dirty="0">
              <a:solidFill>
                <a:srgbClr val="2D16B6"/>
              </a:solidFill>
              <a:latin typeface="28 Days Later" pitchFamily="34" charset="0"/>
            </a:endParaRPr>
          </a:p>
        </p:txBody>
      </p:sp>
      <p:pic>
        <p:nvPicPr>
          <p:cNvPr id="16387" name="Picture 3" descr="D:\%%% Dipto Lecture WOrk\Programming And Algorithm\Images\Elmo_B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657350"/>
            <a:ext cx="3912382" cy="29337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685801" y="1504950"/>
            <a:ext cx="3200399" cy="1447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C4591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428750"/>
            <a:ext cx="289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Today’s learning:</a:t>
            </a:r>
            <a:endParaRPr lang="en-US" dirty="0" smtClean="0"/>
          </a:p>
          <a:p>
            <a:pPr algn="ctr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Internet &amp; Its Origin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Service, Benefits of Internet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Internet Users.</a:t>
            </a:r>
          </a:p>
          <a:p>
            <a:pPr lvl="0" algn="ctr"/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121</Words>
  <Application>Microsoft Office PowerPoint</Application>
  <PresentationFormat>On-screen Show (16:9)</PresentationFormat>
  <Paragraphs>53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Internet &amp; Web</vt:lpstr>
      <vt:lpstr>Welcome to  Internet  &amp; Web Class</vt:lpstr>
      <vt:lpstr>Internet</vt:lpstr>
      <vt:lpstr>Internet Fact</vt:lpstr>
      <vt:lpstr>Frequent Online Services by Internet </vt:lpstr>
      <vt:lpstr>Benefits of Internet </vt:lpstr>
      <vt:lpstr>Global Internet User</vt:lpstr>
      <vt:lpstr>Local Internet User</vt:lpstr>
      <vt:lpstr>Slide 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SORO</cp:lastModifiedBy>
  <cp:revision>235</cp:revision>
  <dcterms:created xsi:type="dcterms:W3CDTF">2013-08-21T19:17:07Z</dcterms:created>
  <dcterms:modified xsi:type="dcterms:W3CDTF">2018-08-26T01:44:41Z</dcterms:modified>
</cp:coreProperties>
</file>