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57" r:id="rId4"/>
    <p:sldId id="292" r:id="rId5"/>
    <p:sldId id="298" r:id="rId6"/>
    <p:sldId id="299" r:id="rId7"/>
    <p:sldId id="300" r:id="rId8"/>
    <p:sldId id="302" r:id="rId9"/>
    <p:sldId id="301" r:id="rId10"/>
    <p:sldId id="303" r:id="rId11"/>
    <p:sldId id="304" r:id="rId12"/>
    <p:sldId id="305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Internet &amp; Web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8</a:t>
            </a:r>
            <a:r>
              <a:rPr lang="en-US" sz="2400" dirty="0" smtClean="0"/>
              <a:t>: Internet in Daily life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:\%%% Dipto Lecture WOrk\Web and Internet\Web &amp; Internet II\Images  2\Use-of-internet-in-teaching-and-sharing-knowledge-620x37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6124046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rgbClr val="2D16B6"/>
                </a:solidFill>
                <a:effectLst/>
              </a:rPr>
              <a:t>Uses of Internet for Teaching and Sharing  </a:t>
            </a: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%%% Dipto Lecture WOrk\Web and Internet\Web &amp; Internet II\Images  2\use-of-internet-for-parents-620x27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52550"/>
            <a:ext cx="632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2D16B6"/>
                </a:solidFill>
                <a:effectLst/>
              </a:rPr>
              <a:t>Uses of internet for parents  </a:t>
            </a: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81150"/>
            <a:ext cx="6400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rgbClr val="2D16B6"/>
                </a:solidFill>
                <a:effectLst/>
              </a:rPr>
              <a:t>Government policies and schemes are easily accessible by the use of Internet</a:t>
            </a: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289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Importance </a:t>
            </a:r>
            <a:r>
              <a:rPr lang="en-US" sz="1600" b="1" dirty="0" smtClean="0">
                <a:solidFill>
                  <a:srgbClr val="C00000"/>
                </a:solidFill>
              </a:rPr>
              <a:t>of </a:t>
            </a:r>
            <a:r>
              <a:rPr lang="en-US" sz="1600" b="1" dirty="0" smtClean="0">
                <a:solidFill>
                  <a:srgbClr val="C00000"/>
                </a:solidFill>
              </a:rPr>
              <a:t>Internet in Our Daily Life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Internet &amp; Web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47950"/>
            <a:ext cx="8246070" cy="61082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effectLst/>
              </a:rPr>
              <a:t>Use of Internet </a:t>
            </a:r>
            <a:br>
              <a:rPr lang="en-US" sz="6600" b="1" dirty="0" smtClean="0">
                <a:solidFill>
                  <a:srgbClr val="002060"/>
                </a:solidFill>
                <a:effectLst/>
              </a:rPr>
            </a:br>
            <a:r>
              <a:rPr lang="en-US" sz="6600" b="1" dirty="0" smtClean="0">
                <a:solidFill>
                  <a:srgbClr val="002060"/>
                </a:solidFill>
                <a:effectLst/>
              </a:rPr>
              <a:t>in our Daily Life</a:t>
            </a:r>
            <a:endParaRPr lang="en-US" sz="6600" b="1" dirty="0">
              <a:solidFill>
                <a:srgbClr val="002060"/>
              </a:solidFill>
              <a:effectLst/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962150"/>
            <a:ext cx="1524000" cy="1724571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Web and Internet\Web &amp; Internet II\Images  2\uses-of-internet-in-education-for-students-620x37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5255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Uses of Internet in Students daily life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%%% Dipto Lecture WOrk\Web and Internet\Web &amp; Internet II\Images  2\internet-in-daily-life-activities-620x37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76350"/>
            <a:ext cx="5867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rgbClr val="2D16B6"/>
                </a:solidFill>
                <a:effectLst/>
              </a:rPr>
              <a:t>Uses of Internet to increase the </a:t>
            </a:r>
            <a:r>
              <a:rPr lang="en-US" sz="2800" b="1" dirty="0" smtClean="0">
                <a:solidFill>
                  <a:srgbClr val="2D16B6"/>
                </a:solidFill>
                <a:effectLst/>
              </a:rPr>
              <a:t>speed</a:t>
            </a:r>
            <a:br>
              <a:rPr lang="en-US" sz="2800" b="1" dirty="0" smtClean="0">
                <a:solidFill>
                  <a:srgbClr val="2D16B6"/>
                </a:solidFill>
                <a:effectLst/>
              </a:rPr>
            </a:br>
            <a:r>
              <a:rPr lang="en-US" sz="2800" b="1" dirty="0" smtClean="0">
                <a:solidFill>
                  <a:srgbClr val="2D16B6"/>
                </a:solidFill>
                <a:effectLst/>
              </a:rPr>
              <a:t> </a:t>
            </a:r>
            <a:r>
              <a:rPr lang="en-US" sz="2800" b="1" dirty="0" smtClean="0">
                <a:solidFill>
                  <a:srgbClr val="2D16B6"/>
                </a:solidFill>
                <a:effectLst/>
              </a:rPr>
              <a:t>of daily tasks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Web and Internet\Web &amp; Internet II\Images  2\Internet-in-business-marketing-and-promotion-620x37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2602"/>
            <a:ext cx="6096000" cy="348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rgbClr val="2D16B6"/>
                </a:solidFill>
                <a:effectLst/>
              </a:rPr>
              <a:t>Uses of the Internet for business promotion and innovation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%%% Dipto Lecture WOrk\Web and Internet\Web &amp; Internet II\Images  2\use-of-internet-for-shopping-620x37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38250"/>
            <a:ext cx="6096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rgbClr val="2D16B6"/>
                </a:solidFill>
                <a:effectLst/>
              </a:rPr>
              <a:t>Uses of Internet for shopping in our daily life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Web and Internet\Web &amp; Internet II\Images  2\internet-role-in-research-and-developmen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28750"/>
            <a:ext cx="5867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rgbClr val="2D16B6"/>
                </a:solidFill>
                <a:effectLst/>
              </a:rPr>
              <a:t>Use of Internet for research and development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Web and Internet\Web &amp; Internet II\Images  2\social-media-and-communication-on-the-internet-620x37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35667"/>
            <a:ext cx="5438775" cy="362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rgbClr val="2D16B6"/>
                </a:solidFill>
                <a:effectLst/>
              </a:rPr>
              <a:t>Use of Internet provide us quick and free communication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118</Words>
  <Application>Microsoft Office PowerPoint</Application>
  <PresentationFormat>On-screen Show (16:9)</PresentationFormat>
  <Paragraphs>38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Internet &amp; Web</vt:lpstr>
      <vt:lpstr>Welcome to Internet &amp; Web Class</vt:lpstr>
      <vt:lpstr>Use of Internet  in our Daily Life</vt:lpstr>
      <vt:lpstr>Uses of Internet in Students daily life</vt:lpstr>
      <vt:lpstr>Uses of Internet to increase the speed  of daily tasks </vt:lpstr>
      <vt:lpstr>Uses of the Internet for business promotion and innovation</vt:lpstr>
      <vt:lpstr>Uses of Internet for shopping in our daily life</vt:lpstr>
      <vt:lpstr>Use of Internet for research and development </vt:lpstr>
      <vt:lpstr>Use of Internet provide us quick and free communication  </vt:lpstr>
      <vt:lpstr>Uses of Internet for Teaching and Sharing  </vt:lpstr>
      <vt:lpstr>Uses of internet for parents  </vt:lpstr>
      <vt:lpstr>Government policies and schemes are easily accessible by the use of Internet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231</cp:revision>
  <dcterms:created xsi:type="dcterms:W3CDTF">2013-08-21T19:17:07Z</dcterms:created>
  <dcterms:modified xsi:type="dcterms:W3CDTF">2018-08-25T02:54:49Z</dcterms:modified>
</cp:coreProperties>
</file>