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57" r:id="rId4"/>
    <p:sldId id="297" r:id="rId5"/>
    <p:sldId id="298" r:id="rId6"/>
    <p:sldId id="292" r:id="rId7"/>
    <p:sldId id="299" r:id="rId8"/>
    <p:sldId id="300" r:id="rId9"/>
    <p:sldId id="301" r:id="rId10"/>
    <p:sldId id="302" r:id="rId11"/>
    <p:sldId id="260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16B6"/>
    <a:srgbClr val="CC0099"/>
    <a:srgbClr val="FFFF66"/>
    <a:srgbClr val="CCCC00"/>
    <a:srgbClr val="5EEC3C"/>
    <a:srgbClr val="FFCC66"/>
    <a:srgbClr val="007033"/>
    <a:srgbClr val="990099"/>
    <a:srgbClr val="FE9202"/>
    <a:srgbClr val="6C1A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6708" autoAdjust="0"/>
  </p:normalViewPr>
  <p:slideViewPr>
    <p:cSldViewPr>
      <p:cViewPr>
        <p:scale>
          <a:sx n="82" d="100"/>
          <a:sy n="82" d="100"/>
        </p:scale>
        <p:origin x="-1026" y="-2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2E370-9BE7-427F-B73F-359EA0922C50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D1955-3794-46D5-A564-B46431CFDE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6688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D1955-3794-46D5-A564-B46431CFDEA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D1955-3794-46D5-A564-B46431CFDEA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D1955-3794-46D5-A564-B46431CFDEA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7427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60" y="3640685"/>
            <a:ext cx="8551479" cy="61082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260" y="4251505"/>
            <a:ext cx="8551479" cy="458116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FF29BA06-5941-41B9-8B58-A738297418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246070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2443275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433880"/>
            <a:ext cx="6104234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044700"/>
            <a:ext cx="6104234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246071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28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82636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28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82636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527A9BA-A19D-4972-96D6-A17B84ACD75A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xmlns="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60" y="3409950"/>
            <a:ext cx="8551479" cy="610820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rgbClr val="CC0099"/>
                </a:solidFill>
                <a:latin typeface="Candara" pitchFamily="34" charset="0"/>
              </a:rPr>
              <a:t>Internet &amp; Web</a:t>
            </a:r>
            <a:endParaRPr lang="en-US" sz="4400" dirty="0">
              <a:solidFill>
                <a:srgbClr val="CC0099"/>
              </a:solidFill>
              <a:latin typeface="Candara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96260" y="4019550"/>
            <a:ext cx="8551479" cy="4581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Lab 9: </a:t>
            </a:r>
            <a:r>
              <a:rPr lang="en-US" sz="2400" dirty="0" smtClean="0"/>
              <a:t>Internet</a:t>
            </a:r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Bandwidth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1026" name="Picture 2" descr="D:\%%% Dipto Lecture WOrk\Programming And Algorithm\Images\cartoon-png-3158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514350"/>
            <a:ext cx="736322" cy="833228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1863626"/>
            <a:ext cx="4343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Bandwidth is the maximum rate of data transfer across a given path. </a:t>
            </a:r>
          </a:p>
          <a:p>
            <a:endParaRPr lang="en-US" dirty="0" smtClean="0"/>
          </a:p>
          <a:p>
            <a:r>
              <a:rPr lang="en-US" dirty="0" smtClean="0"/>
              <a:t>Bandwidth can be compared to the amount of water that can flow through a water pipe. The bigger the pipe, the more water can flow through it at one time. Bandwidth works on the same principle. </a:t>
            </a:r>
            <a:endParaRPr lang="en-US" dirty="0"/>
          </a:p>
        </p:txBody>
      </p:sp>
      <p:pic>
        <p:nvPicPr>
          <p:cNvPr id="10" name="Picture 9" descr="D:\%%% Dipto Lecture WOrk\Web and Internet\Web &amp; Internet III\Images  2\bandwidth_wire_desktop.jpg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46884" y="1885950"/>
            <a:ext cx="3197116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038350"/>
            <a:ext cx="47067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200" dirty="0" smtClean="0">
              <a:solidFill>
                <a:srgbClr val="2D16B6"/>
              </a:solidFill>
              <a:latin typeface="28 Days Later" pitchFamily="34" charset="0"/>
            </a:endParaRPr>
          </a:p>
          <a:p>
            <a:r>
              <a:rPr lang="en-US" sz="7200" dirty="0" smtClean="0">
                <a:solidFill>
                  <a:srgbClr val="2D16B6"/>
                </a:solidFill>
                <a:latin typeface="28 Days Later" pitchFamily="34" charset="0"/>
              </a:rPr>
              <a:t>Thank You! </a:t>
            </a:r>
            <a:endParaRPr lang="en-US" sz="7200" dirty="0">
              <a:solidFill>
                <a:srgbClr val="2D16B6"/>
              </a:solidFill>
              <a:latin typeface="28 Days Later" pitchFamily="34" charset="0"/>
            </a:endParaRPr>
          </a:p>
        </p:txBody>
      </p:sp>
      <p:pic>
        <p:nvPicPr>
          <p:cNvPr id="16387" name="Picture 3" descr="D:\%%% Dipto Lecture WOrk\Programming And Algorithm\Images\Elmo_Bi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657350"/>
            <a:ext cx="3912382" cy="2933700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685801" y="1504950"/>
            <a:ext cx="3200399" cy="1447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C4591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1276350"/>
            <a:ext cx="28956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Today’s learning:</a:t>
            </a:r>
            <a:endParaRPr lang="en-US" dirty="0" smtClean="0"/>
          </a:p>
          <a:p>
            <a:pPr algn="ctr"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Connectivity</a:t>
            </a:r>
          </a:p>
          <a:p>
            <a:pPr algn="ctr"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Internet Access</a:t>
            </a:r>
          </a:p>
          <a:p>
            <a:pPr algn="ctr"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Connection Type</a:t>
            </a:r>
          </a:p>
          <a:p>
            <a:pPr algn="ctr"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Bandwidth</a:t>
            </a:r>
          </a:p>
          <a:p>
            <a:pPr lvl="0" algn="ctr"/>
            <a:endParaRPr lang="en-US" dirty="0" smtClean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1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665530"/>
            <a:ext cx="8246070" cy="61082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  <a:latin typeface="Candara" pitchFamily="34" charset="0"/>
              </a:rPr>
              <a:t>Welcome to Internet &amp; Web Class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2051" name="Picture 3" descr="D:\%%% Dipto Lecture WOrk\Programming And Algorithm\Images\watermar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99973"/>
            <a:ext cx="4876799" cy="3843527"/>
          </a:xfrm>
          <a:prstGeom prst="rect">
            <a:avLst/>
          </a:prstGeom>
          <a:noFill/>
        </p:spPr>
      </p:pic>
      <p:pic>
        <p:nvPicPr>
          <p:cNvPr id="2052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1428750"/>
            <a:ext cx="1905000" cy="3505200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:\%%% Dipto Lecture WOrk\Web and Internet\Web &amp; Internet III\Images  2\531805-railtel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1352551"/>
            <a:ext cx="59436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Connectivity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04950"/>
            <a:ext cx="4419600" cy="3200400"/>
          </a:xfrm>
        </p:spPr>
        <p:txBody>
          <a:bodyPr>
            <a:normAutofit fontScale="92500"/>
          </a:bodyPr>
          <a:lstStyle/>
          <a:p>
            <a:pPr lvl="0">
              <a:buNone/>
            </a:pPr>
            <a:r>
              <a:rPr lang="en-US" dirty="0" smtClean="0"/>
              <a:t>     </a:t>
            </a:r>
            <a:r>
              <a:rPr lang="en-US" b="1" dirty="0" smtClean="0"/>
              <a:t>A  generic term for connecting devices to each other in order to transfer data back and forth. </a:t>
            </a:r>
          </a:p>
          <a:p>
            <a:pPr lvl="0">
              <a:buNone/>
            </a:pPr>
            <a:endParaRPr lang="en-US" dirty="0" smtClean="0"/>
          </a:p>
          <a:p>
            <a:pPr lvl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It often refers to network connections 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1026" name="Picture 2" descr="D:\%%% Dipto Lecture WOrk\Programming And Algorithm\Images\cartoon-png-3158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438150"/>
            <a:ext cx="736322" cy="833228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What is Internet Access?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2400" y="1504950"/>
            <a:ext cx="5791200" cy="3200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	 The ability of individuals and organizations to connect to the Internet using computer terminals, computers, and other devices; and to access services such as email and the World Wide Web. </a:t>
            </a:r>
          </a:p>
          <a:p>
            <a:pPr>
              <a:buNone/>
            </a:pPr>
            <a:endParaRPr lang="en-US" b="1" dirty="0" smtClean="0"/>
          </a:p>
        </p:txBody>
      </p:sp>
      <p:pic>
        <p:nvPicPr>
          <p:cNvPr id="1026" name="Picture 2" descr="D:\%%% Dipto Lecture WOrk\Programming And Algorithm\Images\cartoon-png-3158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438150"/>
            <a:ext cx="736322" cy="833228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pic>
        <p:nvPicPr>
          <p:cNvPr id="7" name="Picture 6" descr="D:\%%% Dipto Lecture WOrk\Web and Internet\Web &amp; Internet III\Images  2\internet-access.pn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86400" y="1809750"/>
            <a:ext cx="3429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881075"/>
            <a:ext cx="9076034" cy="2443275"/>
          </a:xfrm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perspectiveRelaxedModerately"/>
            <a:lightRig rig="threePt" dir="t"/>
          </a:scene3d>
        </p:spPr>
        <p:txBody>
          <a:bodyPr>
            <a:normAutofit/>
          </a:bodyPr>
          <a:lstStyle/>
          <a:p>
            <a:pPr>
              <a:buNone/>
            </a:pPr>
            <a:r>
              <a:rPr lang="en-US" sz="6600" b="1" dirty="0" smtClean="0">
                <a:solidFill>
                  <a:srgbClr val="C00000"/>
                </a:solidFill>
              </a:rPr>
              <a:t>Internet Connection Type </a:t>
            </a:r>
            <a:endParaRPr lang="en-US" sz="6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403176"/>
            <a:ext cx="6934200" cy="720774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2D16B6"/>
                </a:solidFill>
                <a:effectLst/>
              </a:rPr>
              <a:t>Wireless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3600" y="1047750"/>
            <a:ext cx="5799434" cy="3511061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7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1428750"/>
            <a:ext cx="1905000" cy="35052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sp>
        <p:nvSpPr>
          <p:cNvPr id="10" name="Cloud Callout 9"/>
          <p:cNvSpPr/>
          <p:nvPr/>
        </p:nvSpPr>
        <p:spPr>
          <a:xfrm rot="17080822">
            <a:off x="6637506" y="153398"/>
            <a:ext cx="1248283" cy="176785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14600" y="1544181"/>
            <a:ext cx="4343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Wireless connections are made possible through the 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use of a modem, 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which picks up 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Internet signals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 and sends them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 to other devices</a:t>
            </a:r>
            <a:endParaRPr lang="en-US" sz="2000" b="1" dirty="0">
              <a:solidFill>
                <a:srgbClr val="C00000"/>
              </a:solidFill>
            </a:endParaRPr>
          </a:p>
        </p:txBody>
      </p:sp>
      <p:pic>
        <p:nvPicPr>
          <p:cNvPr id="8" name="Picture 7" descr="D:\%%% Dipto Lecture WOrk\Web and Internet\Web &amp; Internet III\Images  2\home-wireless-networking.jp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19600" y="1885950"/>
            <a:ext cx="320935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6645694" y="758226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"always-on" connection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403176"/>
            <a:ext cx="6934200" cy="720774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2D16B6"/>
                </a:solidFill>
                <a:effectLst/>
              </a:rPr>
              <a:t>Mobile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3600" y="1047750"/>
            <a:ext cx="5799434" cy="3511061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7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1428750"/>
            <a:ext cx="1905000" cy="35052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sp>
        <p:nvSpPr>
          <p:cNvPr id="10" name="Cloud Callout 9"/>
          <p:cNvSpPr/>
          <p:nvPr/>
        </p:nvSpPr>
        <p:spPr>
          <a:xfrm rot="17080822">
            <a:off x="6637506" y="153398"/>
            <a:ext cx="1248283" cy="176785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14600" y="1544181"/>
            <a:ext cx="434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Cell phone and Smartphone providers offer voice plans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 with Internet access</a:t>
            </a:r>
            <a:r>
              <a:rPr lang="en-US" sz="2000" dirty="0" smtClean="0"/>
              <a:t>. 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45694" y="75822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Good Speed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10150" y="1962150"/>
            <a:ext cx="1924050" cy="191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:\%%% Dipto Lecture WOrk\Web and Internet\Web &amp; Internet III\Images  2\bbd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1885950"/>
            <a:ext cx="2743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403176"/>
            <a:ext cx="6934200" cy="720774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2D16B6"/>
                </a:solidFill>
                <a:effectLst/>
              </a:rPr>
              <a:t>Broadband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3600" y="1047750"/>
            <a:ext cx="5799434" cy="3511061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7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1428750"/>
            <a:ext cx="1905000" cy="35052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sp>
        <p:nvSpPr>
          <p:cNvPr id="10" name="Cloud Callout 9"/>
          <p:cNvSpPr/>
          <p:nvPr/>
        </p:nvSpPr>
        <p:spPr>
          <a:xfrm rot="17080822">
            <a:off x="6637506" y="153398"/>
            <a:ext cx="1248283" cy="176785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09800" y="1200150"/>
            <a:ext cx="4343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Broadband Internet uses multiple data channels to send large quantities of information. Connection </a:t>
            </a:r>
          </a:p>
          <a:p>
            <a:r>
              <a:rPr lang="en-US" sz="2000" dirty="0" smtClean="0"/>
              <a:t>is provided through </a:t>
            </a:r>
          </a:p>
          <a:p>
            <a:r>
              <a:rPr lang="en-US" sz="2000" dirty="0" smtClean="0"/>
              <a:t>either cable or </a:t>
            </a:r>
          </a:p>
          <a:p>
            <a:r>
              <a:rPr lang="en-US" sz="2000" dirty="0" smtClean="0"/>
              <a:t>telephone companies.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45694" y="66675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Very High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Speed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403176"/>
            <a:ext cx="6934200" cy="720774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2D16B6"/>
                </a:solidFill>
                <a:effectLst/>
              </a:rPr>
              <a:t>Satellite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3600" y="1047750"/>
            <a:ext cx="5799434" cy="3511061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7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1428750"/>
            <a:ext cx="1905000" cy="35052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sp>
        <p:nvSpPr>
          <p:cNvPr id="10" name="Cloud Callout 9"/>
          <p:cNvSpPr/>
          <p:nvPr/>
        </p:nvSpPr>
        <p:spPr>
          <a:xfrm rot="17080822">
            <a:off x="6637506" y="153398"/>
            <a:ext cx="1248283" cy="176785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09800" y="1200150"/>
            <a:ext cx="4343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Similar to wireless access, satellite connection utilizes a modem. Satellite connection . In certain </a:t>
            </a:r>
          </a:p>
          <a:p>
            <a:r>
              <a:rPr lang="en-US" sz="2000" dirty="0" smtClean="0"/>
              <a:t>areas where broadband </a:t>
            </a:r>
          </a:p>
          <a:p>
            <a:r>
              <a:rPr lang="en-US" sz="2000" dirty="0" smtClean="0"/>
              <a:t>connection is not yet </a:t>
            </a:r>
          </a:p>
          <a:p>
            <a:r>
              <a:rPr lang="en-US" sz="2000" dirty="0" smtClean="0"/>
              <a:t>offered, a satellite </a:t>
            </a:r>
          </a:p>
          <a:p>
            <a:r>
              <a:rPr lang="en-US" sz="2000" dirty="0" smtClean="0"/>
              <a:t>Internet option may be</a:t>
            </a:r>
          </a:p>
          <a:p>
            <a:r>
              <a:rPr lang="en-US" sz="2000" dirty="0" smtClean="0"/>
              <a:t> available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45694" y="66675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Speed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512Kb-2 Mb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" name="Picture 12" descr="D:\%%% Dipto Lecture WOrk\Web and Internet\Web &amp; Internet III\Images  2\satelitski_internet (1).pn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81600" y="1962150"/>
            <a:ext cx="2514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230</Words>
  <Application>Microsoft Office PowerPoint</Application>
  <PresentationFormat>On-screen Show (16:9)</PresentationFormat>
  <Paragraphs>66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Internet &amp; Web</vt:lpstr>
      <vt:lpstr>Welcome to Internet &amp; Web Class</vt:lpstr>
      <vt:lpstr>Connectivity</vt:lpstr>
      <vt:lpstr>What is Internet Access?</vt:lpstr>
      <vt:lpstr>Slide 5</vt:lpstr>
      <vt:lpstr>Wireless</vt:lpstr>
      <vt:lpstr>Mobile</vt:lpstr>
      <vt:lpstr>Broadband</vt:lpstr>
      <vt:lpstr>Satellite</vt:lpstr>
      <vt:lpstr>Bandwidth</vt:lpstr>
      <vt:lpstr>Slide 11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SORO</cp:lastModifiedBy>
  <cp:revision>238</cp:revision>
  <dcterms:created xsi:type="dcterms:W3CDTF">2013-08-21T19:17:07Z</dcterms:created>
  <dcterms:modified xsi:type="dcterms:W3CDTF">2018-08-26T01:47:43Z</dcterms:modified>
</cp:coreProperties>
</file>