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2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13.08.2018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IX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/>
          <a:lstStyle/>
          <a:p>
            <a:r>
              <a:rPr lang="en-US" dirty="0" smtClean="0"/>
              <a:t>Introduction to Python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1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10667300" y="3881741"/>
            <a:ext cx="935944" cy="1191201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/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1" y="6396263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22707" y="6108526"/>
            <a:ext cx="1411934" cy="728970"/>
            <a:chOff x="1203140" y="-354762"/>
            <a:chExt cx="2036085" cy="7833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11"/>
          <p:cNvSpPr txBox="1"/>
          <p:nvPr/>
        </p:nvSpPr>
        <p:spPr>
          <a:xfrm>
            <a:off x="4793131" y="6080746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/>
              <a:t> </a:t>
            </a:r>
            <a:r>
              <a:rPr lang="en-US" dirty="0" smtClean="0"/>
              <a:t>          Big </a:t>
            </a:r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10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1517264"/>
            <a:ext cx="7363327" cy="3574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274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/>
              <a:t> </a:t>
            </a:r>
            <a:r>
              <a:rPr lang="en-US" dirty="0" smtClean="0"/>
              <a:t>           Data Mining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11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1106905"/>
            <a:ext cx="7329460" cy="41228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42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/>
              <a:t> </a:t>
            </a:r>
            <a:r>
              <a:rPr lang="en-US" dirty="0" smtClean="0"/>
              <a:t>          Data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12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1" y="828312"/>
            <a:ext cx="7258144" cy="44328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141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13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09688"/>
            <a:ext cx="6585284" cy="3663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02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 smtClean="0"/>
              <a:t>    Machine Learning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14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806450"/>
            <a:ext cx="6455611" cy="4300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8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5" b="10275"/>
          <a:stretch>
            <a:fillRect/>
          </a:stretch>
        </p:blipFill>
        <p:spPr>
          <a:xfrm>
            <a:off x="1184122" y="0"/>
            <a:ext cx="11007878" cy="5374719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 rot="-360000">
            <a:off x="-92151" y="862339"/>
            <a:ext cx="5005081" cy="5575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Who uses python?</a:t>
            </a:r>
            <a:endParaRPr lang="en-US" sz="3200" dirty="0"/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478411" y="4103020"/>
            <a:ext cx="3689627" cy="618296"/>
          </a:xfrm>
        </p:spPr>
        <p:txBody>
          <a:bodyPr/>
          <a:lstStyle/>
          <a:p>
            <a:r>
              <a:rPr lang="en-US" sz="1800" dirty="0" smtClean="0"/>
              <a:t>You’ll dive into practical python programming from the next lab</a:t>
            </a:r>
            <a:endParaRPr lang="ru-RU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we talking about snake ?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r="8829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40080" y="2782389"/>
            <a:ext cx="211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Ops ! No</a:t>
            </a:r>
            <a:endParaRPr lang="en-US" sz="2800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python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interpreted high-level programming language for general-purpose </a:t>
            </a:r>
            <a:r>
              <a:rPr lang="en-US" b="0" dirty="0" smtClean="0"/>
              <a:t>programming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Created by Guido van </a:t>
            </a:r>
            <a:r>
              <a:rPr lang="en-US" dirty="0" smtClean="0"/>
              <a:t>Rossum </a:t>
            </a:r>
            <a:r>
              <a:rPr lang="en-US" dirty="0"/>
              <a:t> and first released in </a:t>
            </a:r>
            <a:r>
              <a:rPr lang="en-US" dirty="0" smtClean="0"/>
              <a:t>1991</a:t>
            </a:r>
          </a:p>
          <a:p>
            <a:r>
              <a:rPr lang="en-US" dirty="0" smtClean="0"/>
              <a:t>Named according to the comedy group Monty Python Flying Circus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best programming language for start ups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4CC5A-FB35-4FE6-8A04-7F710685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77FC2-DEB3-480E-B26E-5AF82AA65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Dynamic and easiest language on earth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E4EEE6-6B51-47F3-90DE-39E5FCB64E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79053" y="3536868"/>
            <a:ext cx="4347933" cy="14087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Python is  an open source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General Purpose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Beginner Friendly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Community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Best career opportunities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B7843-3480-43C9-8A6E-E2D5958B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0" r="14610"/>
          <a:stretch>
            <a:fillRect/>
          </a:stretch>
        </p:blipFill>
        <p:spPr/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55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do using python?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239" y="2418233"/>
            <a:ext cx="5588602" cy="32176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Web Programming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GUI Programming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Network Programming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System Programming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Big Data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Data Mining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Data Analysis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Artificial Intelligence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44" y="1222708"/>
            <a:ext cx="3569577" cy="410327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69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 algn="ctr"/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06" y="500934"/>
            <a:ext cx="6369228" cy="47769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4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 algn="ctr"/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7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62" y="1189445"/>
            <a:ext cx="7440072" cy="36692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10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dirty="0"/>
              <a:t>Network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35" y="1455572"/>
            <a:ext cx="6572643" cy="3698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5" y="3336761"/>
            <a:ext cx="433136" cy="5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6498" y="2398344"/>
            <a:ext cx="2804419" cy="906332"/>
          </a:xfrm>
        </p:spPr>
        <p:txBody>
          <a:bodyPr/>
          <a:lstStyle/>
          <a:p>
            <a:pPr algn="ctr"/>
            <a:r>
              <a:rPr lang="en-US" sz="1900" dirty="0">
                <a:solidFill>
                  <a:prstClr val="white"/>
                </a:solidFill>
                <a:ea typeface="+mn-ea"/>
                <a:cs typeface="+mn-cs"/>
              </a:rPr>
              <a:t>System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9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2" y="698860"/>
            <a:ext cx="6464316" cy="48536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802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32F1E-F5A0-4784-8E31-16FEFB487B1A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fb0879af-3eba-417a-a55a-ffe6dcd6ca77"/>
    <ds:schemaRef ds:uri="http://schemas.microsoft.com/office/2006/metadata/properties"/>
    <ds:schemaRef ds:uri="6dc4bcd6-49db-4c07-9060-8acfc67cef9f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198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Comic Sans MS</vt:lpstr>
      <vt:lpstr>Courier New</vt:lpstr>
      <vt:lpstr>Franklin Gothic Book</vt:lpstr>
      <vt:lpstr>Vrinda</vt:lpstr>
      <vt:lpstr>Wingdings</vt:lpstr>
      <vt:lpstr>Office Theme</vt:lpstr>
      <vt:lpstr>Introduction to Python</vt:lpstr>
      <vt:lpstr>Are we talking about snake ?</vt:lpstr>
      <vt:lpstr>What is python</vt:lpstr>
      <vt:lpstr>Why python?</vt:lpstr>
      <vt:lpstr>What can you do using python?</vt:lpstr>
      <vt:lpstr>Web Programming</vt:lpstr>
      <vt:lpstr>GUI Programming</vt:lpstr>
      <vt:lpstr>Network Programming</vt:lpstr>
      <vt:lpstr>System Programming</vt:lpstr>
      <vt:lpstr>           Big Data</vt:lpstr>
      <vt:lpstr>            Data Mining</vt:lpstr>
      <vt:lpstr>           Data Analysis</vt:lpstr>
      <vt:lpstr>Artificial Intelligence</vt:lpstr>
      <vt:lpstr>    Machine Learning</vt:lpstr>
      <vt:lpstr>Who uses python?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2018-08-13T10:08:07Z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