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8" r:id="rId7"/>
    <p:sldId id="258" r:id="rId8"/>
    <p:sldId id="271" r:id="rId9"/>
    <p:sldId id="272" r:id="rId10"/>
    <p:sldId id="273" r:id="rId11"/>
    <p:sldId id="274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ru-RU" smtClean="0"/>
              <a:t>13.08.2018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endParaRPr lang="ru-RU" dirty="0"/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6">
            <a:extLst>
              <a:ext uri="{FF2B5EF4-FFF2-40B4-BE49-F238E27FC236}">
                <a16:creationId xmlns:a16="http://schemas.microsoft.com/office/drawing/2014/main" id="{A597D00B-268B-4510-8B67-77D0B44B4CD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1D7D79-A81B-46C4-9189-54A01853E12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0BA804C-7F1E-4194-8064-CE055962FCE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CC82-B9FE-425C-8B01-AE4158E1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8985-438D-4625-A887-212B27D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AFA0-2590-4875-A589-4281E403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aphic 13">
            <a:extLst>
              <a:ext uri="{FF2B5EF4-FFF2-40B4-BE49-F238E27FC236}">
                <a16:creationId xmlns:a16="http://schemas.microsoft.com/office/drawing/2014/main" id="{5EA7B4E1-D1F0-47CC-931B-22E3171C0C9D}"/>
              </a:ext>
            </a:extLst>
          </p:cNvPr>
          <p:cNvGrpSpPr/>
          <p:nvPr userDrawn="1"/>
        </p:nvGrpSpPr>
        <p:grpSpPr>
          <a:xfrm>
            <a:off x="-12729" y="-12728"/>
            <a:ext cx="12212210" cy="5320485"/>
            <a:chOff x="-12729" y="2016097"/>
            <a:chExt cx="12212210" cy="53204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8F9034-0EAA-4E32-B8E9-0124ABB88745}"/>
                </a:ext>
              </a:extLst>
            </p:cNvPr>
            <p:cNvSpPr/>
            <p:nvPr/>
          </p:nvSpPr>
          <p:spPr>
            <a:xfrm>
              <a:off x="-12729" y="6660171"/>
              <a:ext cx="1309593" cy="470436"/>
            </a:xfrm>
            <a:custGeom>
              <a:avLst/>
              <a:gdLst>
                <a:gd name="connsiteX0" fmla="*/ 1296892 w 1309592"/>
                <a:gd name="connsiteY0" fmla="*/ 12728 h 470436"/>
                <a:gd name="connsiteX1" fmla="*/ 544194 w 1309592"/>
                <a:gd name="connsiteY1" fmla="*/ 13999 h 470436"/>
                <a:gd name="connsiteX2" fmla="*/ 12728 w 1309592"/>
                <a:gd name="connsiteY2" fmla="*/ 128430 h 470436"/>
                <a:gd name="connsiteX3" fmla="*/ 12728 w 1309592"/>
                <a:gd name="connsiteY3" fmla="*/ 469178 h 470436"/>
                <a:gd name="connsiteX4" fmla="*/ 652267 w 1309592"/>
                <a:gd name="connsiteY4" fmla="*/ 335676 h 4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592" h="470436">
                  <a:moveTo>
                    <a:pt x="1296892" y="12728"/>
                  </a:moveTo>
                  <a:lnTo>
                    <a:pt x="544194" y="13999"/>
                  </a:lnTo>
                  <a:lnTo>
                    <a:pt x="12728" y="128430"/>
                  </a:lnTo>
                  <a:lnTo>
                    <a:pt x="12728" y="469178"/>
                  </a:lnTo>
                  <a:lnTo>
                    <a:pt x="652267" y="335676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FC0937-5B0E-41E6-8DCA-173471E33527}"/>
                </a:ext>
              </a:extLst>
            </p:cNvPr>
            <p:cNvSpPr/>
            <p:nvPr/>
          </p:nvSpPr>
          <p:spPr>
            <a:xfrm>
              <a:off x="-12729" y="6599141"/>
              <a:ext cx="1525739" cy="737441"/>
            </a:xfrm>
            <a:custGeom>
              <a:avLst/>
              <a:gdLst>
                <a:gd name="connsiteX0" fmla="*/ 12728 w 1525739"/>
                <a:gd name="connsiteY0" fmla="*/ 736182 h 737440"/>
                <a:gd name="connsiteX1" fmla="*/ 1520667 w 1525739"/>
                <a:gd name="connsiteY1" fmla="*/ 415777 h 737440"/>
                <a:gd name="connsiteX2" fmla="*/ 1435480 w 1525739"/>
                <a:gd name="connsiteY2" fmla="*/ 12728 h 737440"/>
                <a:gd name="connsiteX3" fmla="*/ 12728 w 1525739"/>
                <a:gd name="connsiteY3" fmla="*/ 315333 h 7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739" h="737440">
                  <a:moveTo>
                    <a:pt x="12728" y="736182"/>
                  </a:moveTo>
                  <a:lnTo>
                    <a:pt x="1520667" y="415777"/>
                  </a:lnTo>
                  <a:lnTo>
                    <a:pt x="1435480" y="12728"/>
                  </a:lnTo>
                  <a:lnTo>
                    <a:pt x="12728" y="315333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70487" t="21196" r="2725" b="-70872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 </a:t>
              </a:r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BE8A35-5EA3-42C6-B0CF-25B66FAE1B22}"/>
                </a:ext>
              </a:extLst>
            </p:cNvPr>
            <p:cNvSpPr/>
            <p:nvPr/>
          </p:nvSpPr>
          <p:spPr>
            <a:xfrm>
              <a:off x="10792048" y="2016097"/>
              <a:ext cx="1398594" cy="1665599"/>
            </a:xfrm>
            <a:custGeom>
              <a:avLst/>
              <a:gdLst>
                <a:gd name="connsiteX0" fmla="*/ 1206619 w 1398594"/>
                <a:gd name="connsiteY0" fmla="*/ 12728 h 1665598"/>
                <a:gd name="connsiteX1" fmla="*/ 333133 w 1398594"/>
                <a:gd name="connsiteY1" fmla="*/ 1010815 h 1665598"/>
                <a:gd name="connsiteX2" fmla="*/ 12728 w 1398594"/>
                <a:gd name="connsiteY2" fmla="*/ 1656712 h 1665598"/>
                <a:gd name="connsiteX3" fmla="*/ 612852 w 1398594"/>
                <a:gd name="connsiteY3" fmla="*/ 1202804 h 1665598"/>
                <a:gd name="connsiteX4" fmla="*/ 1394793 w 1398594"/>
                <a:gd name="connsiteY4" fmla="*/ 297532 h 1665598"/>
                <a:gd name="connsiteX5" fmla="*/ 1394793 w 1398594"/>
                <a:gd name="connsiteY5" fmla="*/ 12728 h 16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594" h="1665598">
                  <a:moveTo>
                    <a:pt x="1206619" y="12728"/>
                  </a:moveTo>
                  <a:lnTo>
                    <a:pt x="333133" y="1010815"/>
                  </a:lnTo>
                  <a:lnTo>
                    <a:pt x="12728" y="1656712"/>
                  </a:lnTo>
                  <a:lnTo>
                    <a:pt x="612852" y="1202804"/>
                  </a:lnTo>
                  <a:lnTo>
                    <a:pt x="1394793" y="297532"/>
                  </a:lnTo>
                  <a:lnTo>
                    <a:pt x="1394793" y="1272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99CCE4-694E-4C98-90C3-00DD2C35BC65}"/>
                </a:ext>
              </a:extLst>
            </p:cNvPr>
            <p:cNvSpPr/>
            <p:nvPr/>
          </p:nvSpPr>
          <p:spPr>
            <a:xfrm>
              <a:off x="10686456" y="2016097"/>
              <a:ext cx="1513025" cy="1983461"/>
            </a:xfrm>
            <a:custGeom>
              <a:avLst/>
              <a:gdLst>
                <a:gd name="connsiteX0" fmla="*/ 1505410 w 1513024"/>
                <a:gd name="connsiteY0" fmla="*/ 12728 h 1983460"/>
                <a:gd name="connsiteX1" fmla="*/ 1504139 w 1513024"/>
                <a:gd name="connsiteY1" fmla="*/ 12728 h 1983460"/>
                <a:gd name="connsiteX2" fmla="*/ 12728 w 1513024"/>
                <a:gd name="connsiteY2" fmla="*/ 1699941 h 1983460"/>
                <a:gd name="connsiteX3" fmla="*/ 321691 w 1513024"/>
                <a:gd name="connsiteY3" fmla="*/ 1972031 h 1983460"/>
                <a:gd name="connsiteX4" fmla="*/ 1505410 w 1513024"/>
                <a:gd name="connsiteY4" fmla="*/ 633195 h 198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024" h="1983460">
                  <a:moveTo>
                    <a:pt x="1505410" y="12728"/>
                  </a:moveTo>
                  <a:lnTo>
                    <a:pt x="1504139" y="12728"/>
                  </a:lnTo>
                  <a:lnTo>
                    <a:pt x="12728" y="1699941"/>
                  </a:lnTo>
                  <a:lnTo>
                    <a:pt x="321691" y="1972031"/>
                  </a:lnTo>
                  <a:lnTo>
                    <a:pt x="1505410" y="63319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8488" t="-63152" r="-92250" b="6390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23">
            <a:extLst>
              <a:ext uri="{FF2B5EF4-FFF2-40B4-BE49-F238E27FC236}">
                <a16:creationId xmlns:a16="http://schemas.microsoft.com/office/drawing/2014/main" id="{9AB69FD1-C05F-4CBB-8428-990B48E3E98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D3C0294C-5F19-4041-86B2-37560E4CEB30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A1EF0A8-7AD6-41E6-A46A-9C4176D0E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10922" y="856221"/>
            <a:ext cx="4005900" cy="1030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2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227974" y="-12694"/>
            <a:ext cx="11967843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56FD1F2-EB72-4C3A-A772-36DC67E43D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21316" y="5185855"/>
            <a:ext cx="5209286" cy="1115568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4219" y="860875"/>
            <a:ext cx="5005081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Picture</a:t>
            </a:r>
            <a:endParaRPr lang="ru-RU" dirty="0"/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0F16812B-89F0-422D-8DF7-CB1E49799A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4122" y="0"/>
            <a:ext cx="11004703" cy="5373169"/>
          </a:xfrm>
          <a:custGeom>
            <a:avLst/>
            <a:gdLst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9430940 w 10539412"/>
              <a:gd name="connsiteY3" fmla="*/ 4433888 h 4433888"/>
              <a:gd name="connsiteX4" fmla="*/ 0 w 10539412"/>
              <a:gd name="connsiteY4" fmla="*/ 4433888 h 4433888"/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10538173 w 10539412"/>
              <a:gd name="connsiteY3" fmla="*/ 4365464 h 4433888"/>
              <a:gd name="connsiteX4" fmla="*/ 0 w 10539412"/>
              <a:gd name="connsiteY4" fmla="*/ 4433888 h 4433888"/>
              <a:gd name="connsiteX0" fmla="*/ 0 w 10489649"/>
              <a:gd name="connsiteY0" fmla="*/ 5373169 h 5373169"/>
              <a:gd name="connsiteX1" fmla="*/ 1058709 w 10489649"/>
              <a:gd name="connsiteY1" fmla="*/ 0 h 5373169"/>
              <a:gd name="connsiteX2" fmla="*/ 10489649 w 10489649"/>
              <a:gd name="connsiteY2" fmla="*/ 0 h 5373169"/>
              <a:gd name="connsiteX3" fmla="*/ 10488410 w 10489649"/>
              <a:gd name="connsiteY3" fmla="*/ 4365464 h 5373169"/>
              <a:gd name="connsiteX4" fmla="*/ 0 w 10489649"/>
              <a:gd name="connsiteY4" fmla="*/ 5373169 h 5373169"/>
              <a:gd name="connsiteX0" fmla="*/ 508834 w 10998483"/>
              <a:gd name="connsiteY0" fmla="*/ 5373169 h 5373169"/>
              <a:gd name="connsiteX1" fmla="*/ 0 w 10998483"/>
              <a:gd name="connsiteY1" fmla="*/ 0 h 5373169"/>
              <a:gd name="connsiteX2" fmla="*/ 10998483 w 10998483"/>
              <a:gd name="connsiteY2" fmla="*/ 0 h 5373169"/>
              <a:gd name="connsiteX3" fmla="*/ 10997244 w 10998483"/>
              <a:gd name="connsiteY3" fmla="*/ 4365464 h 5373169"/>
              <a:gd name="connsiteX4" fmla="*/ 508834 w 10998483"/>
              <a:gd name="connsiteY4" fmla="*/ 5373169 h 5373169"/>
              <a:gd name="connsiteX0" fmla="*/ 515054 w 11004703"/>
              <a:gd name="connsiteY0" fmla="*/ 5373169 h 5373169"/>
              <a:gd name="connsiteX1" fmla="*/ 0 w 11004703"/>
              <a:gd name="connsiteY1" fmla="*/ 0 h 5373169"/>
              <a:gd name="connsiteX2" fmla="*/ 11004703 w 11004703"/>
              <a:gd name="connsiteY2" fmla="*/ 0 h 5373169"/>
              <a:gd name="connsiteX3" fmla="*/ 11003464 w 11004703"/>
              <a:gd name="connsiteY3" fmla="*/ 4365464 h 5373169"/>
              <a:gd name="connsiteX4" fmla="*/ 515054 w 11004703"/>
              <a:gd name="connsiteY4" fmla="*/ 5373169 h 537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4703" h="5373169">
                <a:moveTo>
                  <a:pt x="515054" y="5373169"/>
                </a:moveTo>
                <a:lnTo>
                  <a:pt x="0" y="0"/>
                </a:lnTo>
                <a:lnTo>
                  <a:pt x="11004703" y="0"/>
                </a:lnTo>
                <a:lnTo>
                  <a:pt x="11003464" y="4365464"/>
                </a:lnTo>
                <a:lnTo>
                  <a:pt x="515054" y="5373169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viii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7432269" y="2726140"/>
            <a:ext cx="4851352" cy="18270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Python Flow Control</a:t>
            </a:r>
            <a:br>
              <a:rPr lang="en-US" dirty="0" smtClean="0"/>
            </a:br>
            <a:endParaRPr lang="ru-RU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      Lab 19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9264058" y="3945200"/>
            <a:ext cx="467175" cy="594586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8" r="17028"/>
          <a:stretch>
            <a:fillRect/>
          </a:stretch>
        </p:blipFill>
        <p:spPr/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73" y="6326810"/>
            <a:ext cx="1200452" cy="4673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51209" y="6065199"/>
            <a:ext cx="1411934" cy="728970"/>
            <a:chOff x="1203140" y="-354762"/>
            <a:chExt cx="2036085" cy="78338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11"/>
          <p:cNvSpPr txBox="1"/>
          <p:nvPr/>
        </p:nvSpPr>
        <p:spPr>
          <a:xfrm>
            <a:off x="4921633" y="6037419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Flowchart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7853" y="2338252"/>
            <a:ext cx="2116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graphical representation of a computer program in relation to its sequence of functions</a:t>
            </a: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9" b="4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44840" y="928899"/>
            <a:ext cx="4837794" cy="1061509"/>
          </a:xfrm>
        </p:spPr>
        <p:txBody>
          <a:bodyPr>
            <a:normAutofit/>
          </a:bodyPr>
          <a:lstStyle/>
          <a:p>
            <a:r>
              <a:rPr lang="en-US" dirty="0" smtClean="0"/>
              <a:t>Flowchart Drawing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212" y="822960"/>
            <a:ext cx="6248752" cy="4950823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3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429875" y="2755248"/>
            <a:ext cx="4213273" cy="2762553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103" y="3620370"/>
            <a:ext cx="2753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You have to start from a point and go through some of the conditions and target is to go to the end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12" y="1007220"/>
            <a:ext cx="5943600" cy="4663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14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380065" y="993263"/>
            <a:ext cx="4771038" cy="734415"/>
          </a:xfrm>
        </p:spPr>
        <p:txBody>
          <a:bodyPr>
            <a:normAutofit/>
          </a:bodyPr>
          <a:lstStyle/>
          <a:p>
            <a:r>
              <a:rPr lang="en-US" dirty="0" smtClean="0"/>
              <a:t>Boolean Values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546" y="2410526"/>
            <a:ext cx="3913632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The Boolean data types has only two values. True &amp; False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&gt;&gt;&gt; spam = True</a:t>
            </a:r>
          </a:p>
          <a:p>
            <a:pPr marL="0" indent="0">
              <a:buNone/>
            </a:pPr>
            <a:r>
              <a:rPr lang="en-US" dirty="0" smtClean="0"/>
              <a:t>&gt;&gt;&gt;spam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&gt;&gt;&gt;2==2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r="29325"/>
          <a:stretch>
            <a:fillRect/>
          </a:stretch>
        </p:blipFill>
        <p:spPr>
          <a:xfrm rot="720000">
            <a:off x="6382018" y="206350"/>
            <a:ext cx="4650202" cy="5475048"/>
          </a:xfrm>
        </p:spPr>
      </p:pic>
      <p:sp>
        <p:nvSpPr>
          <p:cNvPr id="9" name="Rectangle 8"/>
          <p:cNvSpPr/>
          <p:nvPr/>
        </p:nvSpPr>
        <p:spPr>
          <a:xfrm rot="709238">
            <a:off x="6769693" y="564792"/>
            <a:ext cx="4665035" cy="1134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3875">
            <a:off x="6242420" y="1735035"/>
            <a:ext cx="4606190" cy="3908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3537">
            <a:off x="6860341" y="640449"/>
            <a:ext cx="4475127" cy="9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Operator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793239" y="2606335"/>
            <a:ext cx="3844075" cy="2396739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239" y="3343039"/>
            <a:ext cx="3073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compare two values and evaluate down to a single Boolean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55326" y="1436915"/>
            <a:ext cx="5303520" cy="478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84" y="1520325"/>
            <a:ext cx="5136322" cy="4583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5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Blocks of Code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6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055326" y="1436915"/>
            <a:ext cx="5303520" cy="478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92" y="1685109"/>
            <a:ext cx="4695707" cy="426071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04868" y="2639079"/>
            <a:ext cx="4565376" cy="2873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0263" y="2978331"/>
            <a:ext cx="3958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Blocks begin when the indentation increases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Blocks can contain other blocks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lvl="0"/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Blocks end when the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indentation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decreases to zero or to a containing block’s indentation.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7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793239" y="2606335"/>
            <a:ext cx="3844075" cy="2396739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239" y="3343039"/>
            <a:ext cx="3073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compare two values and evaluate down to a single Boolean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55326" y="1436915"/>
            <a:ext cx="5303520" cy="478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26" y="1436916"/>
            <a:ext cx="5303520" cy="478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55326" y="3481538"/>
            <a:ext cx="539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life == boring:</a:t>
            </a:r>
          </a:p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print (“Be awesome and make a happy life”)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02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elif Statement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8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055326" y="1436915"/>
            <a:ext cx="5303520" cy="478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65" y="1436915"/>
            <a:ext cx="5303520" cy="478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14742" y="2738746"/>
            <a:ext cx="4579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burgerPrice &lt; 500:</a:t>
            </a:r>
          </a:p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print (“burger kinbo”)</a:t>
            </a:r>
          </a:p>
          <a:p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elif burgerPrice &gt;= 800:</a:t>
            </a:r>
          </a:p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print (“kinbo na ei burger”)</a:t>
            </a:r>
          </a:p>
          <a:p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elif burgerPrice == 150:</a:t>
            </a:r>
          </a:p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print (“2 ta khabo ekbare”)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15628" y="2738746"/>
            <a:ext cx="33164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 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elif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statement is an “else if” statement that always follows an 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or another 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elif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statement. It provides another condition that is checked only if all of the previous conditions were 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False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  </a:t>
            </a:r>
          </a:p>
        </p:txBody>
      </p:sp>
    </p:spTree>
    <p:extLst>
      <p:ext uri="{BB962C8B-B14F-4D97-AF65-F5344CB8AC3E}">
        <p14:creationId xmlns:p14="http://schemas.microsoft.com/office/powerpoint/2010/main" val="41434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4461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2523">
            <a:off x="3210794" y="4112759"/>
            <a:ext cx="378061" cy="4811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You’ll learn logic implement </a:t>
            </a:r>
            <a:r>
              <a:rPr lang="en-US" smtClean="0"/>
              <a:t>from next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nBusiness Presentation Layout_Elementary_MO - v3" id="{6E541ECF-0200-46A9-8EE3-48447D9D3F27}" vid="{07DB5323-C36F-41F5-B938-6E6540F421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F32F1E-F5A0-4784-8E31-16FEFB487B1A}">
  <ds:schemaRefs>
    <ds:schemaRef ds:uri="http://purl.org/dc/dcmitype/"/>
    <ds:schemaRef ds:uri="http://www.w3.org/XML/1998/namespace"/>
    <ds:schemaRef ds:uri="6dc4bcd6-49db-4c07-9060-8acfc67cef9f"/>
    <ds:schemaRef ds:uri="http://schemas.microsoft.com/office/infopath/2007/PartnerControls"/>
    <ds:schemaRef ds:uri="fb0879af-3eba-417a-a55a-ffe6dcd6ca77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31CFFB-B3AA-41DC-B7FF-516AE7DF7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655428-C70D-4B81-A264-30417CFE7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234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Gothic Std B</vt:lpstr>
      <vt:lpstr>Arial</vt:lpstr>
      <vt:lpstr>Calibri</vt:lpstr>
      <vt:lpstr>Comic Sans MS</vt:lpstr>
      <vt:lpstr>Courier New</vt:lpstr>
      <vt:lpstr>Franklin Gothic Book</vt:lpstr>
      <vt:lpstr>Vrinda</vt:lpstr>
      <vt:lpstr>Wingdings</vt:lpstr>
      <vt:lpstr>Office Theme</vt:lpstr>
      <vt:lpstr>Python Flow Control </vt:lpstr>
      <vt:lpstr>Flowchart</vt:lpstr>
      <vt:lpstr>Flowchart Drawing</vt:lpstr>
      <vt:lpstr>Boolean Values</vt:lpstr>
      <vt:lpstr>Comparison Operator</vt:lpstr>
      <vt:lpstr>Blocks of Code</vt:lpstr>
      <vt:lpstr>If Statement</vt:lpstr>
      <vt:lpstr>elif Statement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2018-07-19T09:58:25Z</dcterms:created>
  <dcterms:modified xsi:type="dcterms:W3CDTF">2018-08-13T10:32:51Z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