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0"/>
  </p:notes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6" autoAdjust="0"/>
    <p:restoredTop sz="94660"/>
  </p:normalViewPr>
  <p:slideViewPr>
    <p:cSldViewPr snapToGrid="0">
      <p:cViewPr>
        <p:scale>
          <a:sx n="50" d="100"/>
          <a:sy n="50" d="100"/>
        </p:scale>
        <p:origin x="74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31591-267F-4444-B79F-9FC9D96AB850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03282-8080-47A4-8836-36FC138DF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0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06F0-5E51-4D0B-9565-D1B5B97CED16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2827C-4AF8-4D1C-A5D3-78A4E428D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689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06F0-5E51-4D0B-9565-D1B5B97CED16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2827C-4AF8-4D1C-A5D3-78A4E428D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43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06F0-5E51-4D0B-9565-D1B5B97CED16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2827C-4AF8-4D1C-A5D3-78A4E428D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88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06F0-5E51-4D0B-9565-D1B5B97CED16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2827C-4AF8-4D1C-A5D3-78A4E428D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3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06F0-5E51-4D0B-9565-D1B5B97CED16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2827C-4AF8-4D1C-A5D3-78A4E428D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2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06F0-5E51-4D0B-9565-D1B5B97CED16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2827C-4AF8-4D1C-A5D3-78A4E428D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35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06F0-5E51-4D0B-9565-D1B5B97CED16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2827C-4AF8-4D1C-A5D3-78A4E428D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86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06F0-5E51-4D0B-9565-D1B5B97CED16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2827C-4AF8-4D1C-A5D3-78A4E428D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89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06F0-5E51-4D0B-9565-D1B5B97CED16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2827C-4AF8-4D1C-A5D3-78A4E428D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55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06F0-5E51-4D0B-9565-D1B5B97CED16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2827C-4AF8-4D1C-A5D3-78A4E428D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6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06F0-5E51-4D0B-9565-D1B5B97CED16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2827C-4AF8-4D1C-A5D3-78A4E428D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90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406F0-5E51-4D0B-9565-D1B5B97CED16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2827C-4AF8-4D1C-A5D3-78A4E428D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21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1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08438" y="55535"/>
            <a:ext cx="6877996" cy="6084595"/>
            <a:chOff x="308438" y="55535"/>
            <a:chExt cx="3369148" cy="4950077"/>
          </a:xfrm>
        </p:grpSpPr>
        <p:pic>
          <p:nvPicPr>
            <p:cNvPr id="1032" name="Picture 8" descr="Image result for html tag 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438" y="55535"/>
              <a:ext cx="1358130" cy="1358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Image result for html tag png"/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438" y="3472314"/>
              <a:ext cx="1533298" cy="1533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Group 5"/>
            <p:cNvGrpSpPr/>
            <p:nvPr/>
          </p:nvGrpSpPr>
          <p:grpSpPr>
            <a:xfrm>
              <a:off x="468531" y="1570661"/>
              <a:ext cx="3209055" cy="1818264"/>
              <a:chOff x="630763" y="1273911"/>
              <a:chExt cx="3209055" cy="1818264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630763" y="1273911"/>
                <a:ext cx="2246332" cy="9014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600" b="1" dirty="0" smtClean="0"/>
                  <a:t>HTML Forms</a:t>
                </a:r>
                <a:endParaRPr lang="en-US" sz="6600" b="1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637873" y="2015501"/>
                <a:ext cx="3201945" cy="1076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 smtClean="0"/>
                  <a:t>Class: 8</a:t>
                </a:r>
              </a:p>
              <a:p>
                <a:r>
                  <a:rPr lang="en-US" sz="4000" b="1" dirty="0" smtClean="0"/>
                  <a:t>Lab : </a:t>
                </a:r>
                <a:r>
                  <a:rPr lang="en-US" sz="4000" b="1" dirty="0" smtClean="0"/>
                  <a:t>24</a:t>
                </a:r>
                <a:endParaRPr lang="en-US" sz="4000" b="1" dirty="0"/>
              </a:p>
            </p:txBody>
          </p:sp>
        </p:grpSp>
      </p:grpSp>
      <p:pic>
        <p:nvPicPr>
          <p:cNvPr id="9" name="Picture 8" descr="Image result for html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7243" y="0"/>
            <a:ext cx="2828696" cy="2828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form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000" b="96222" l="5000" r="96444">
                        <a14:foregroundMark x1="68222" y1="49000" x2="68222" y2="49000"/>
                        <a14:foregroundMark x1="85889" y1="34556" x2="85889" y2="34556"/>
                        <a14:foregroundMark x1="54111" y1="55000" x2="54111" y2="55000"/>
                        <a14:foregroundMark x1="37556" y1="37444" x2="37556" y2="37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0519" y="55535"/>
            <a:ext cx="2961807" cy="277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web desig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9541" y="294877"/>
            <a:ext cx="1694784" cy="863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150" y="6153149"/>
            <a:ext cx="2552700" cy="6454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3" y="6153149"/>
            <a:ext cx="1694807" cy="62640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334037"/>
            <a:ext cx="9700013" cy="680376"/>
            <a:chOff x="0" y="590550"/>
            <a:chExt cx="10199280" cy="1352550"/>
          </a:xfrm>
          <a:solidFill>
            <a:schemeClr val="accent2"/>
          </a:solidFill>
        </p:grpSpPr>
        <p:sp>
          <p:nvSpPr>
            <p:cNvPr id="7" name="Rectangle 6"/>
            <p:cNvSpPr/>
            <p:nvPr/>
          </p:nvSpPr>
          <p:spPr>
            <a:xfrm>
              <a:off x="0" y="590550"/>
              <a:ext cx="6279567" cy="1352550"/>
            </a:xfrm>
            <a:custGeom>
              <a:avLst/>
              <a:gdLst>
                <a:gd name="connsiteX0" fmla="*/ 0 w 4343400"/>
                <a:gd name="connsiteY0" fmla="*/ 0 h 1352550"/>
                <a:gd name="connsiteX1" fmla="*/ 4343400 w 4343400"/>
                <a:gd name="connsiteY1" fmla="*/ 0 h 1352550"/>
                <a:gd name="connsiteX2" fmla="*/ 4343400 w 4343400"/>
                <a:gd name="connsiteY2" fmla="*/ 1352550 h 1352550"/>
                <a:gd name="connsiteX3" fmla="*/ 0 w 4343400"/>
                <a:gd name="connsiteY3" fmla="*/ 1352550 h 1352550"/>
                <a:gd name="connsiteX4" fmla="*/ 0 w 4343400"/>
                <a:gd name="connsiteY4" fmla="*/ 0 h 1352550"/>
                <a:gd name="connsiteX0" fmla="*/ 0 w 4343400"/>
                <a:gd name="connsiteY0" fmla="*/ 0 h 1352550"/>
                <a:gd name="connsiteX1" fmla="*/ 3371850 w 4343400"/>
                <a:gd name="connsiteY1" fmla="*/ 38100 h 1352550"/>
                <a:gd name="connsiteX2" fmla="*/ 4343400 w 4343400"/>
                <a:gd name="connsiteY2" fmla="*/ 1352550 h 1352550"/>
                <a:gd name="connsiteX3" fmla="*/ 0 w 4343400"/>
                <a:gd name="connsiteY3" fmla="*/ 1352550 h 1352550"/>
                <a:gd name="connsiteX4" fmla="*/ 0 w 4343400"/>
                <a:gd name="connsiteY4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43400" h="1352550">
                  <a:moveTo>
                    <a:pt x="0" y="0"/>
                  </a:moveTo>
                  <a:lnTo>
                    <a:pt x="3371850" y="38100"/>
                  </a:lnTo>
                  <a:lnTo>
                    <a:pt x="4343400" y="1352550"/>
                  </a:lnTo>
                  <a:lnTo>
                    <a:pt x="0" y="135255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 smtClean="0">
                  <a:latin typeface="Britannic Bold" panose="020B0903060703020204" pitchFamily="34" charset="0"/>
                </a:rPr>
                <a:t>Form</a:t>
              </a:r>
              <a:endParaRPr lang="en-US" sz="5400" b="1" dirty="0">
                <a:latin typeface="Britannic Bold" panose="020B090306070302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309557" y="590550"/>
              <a:ext cx="2228850" cy="1352550"/>
            </a:xfrm>
            <a:custGeom>
              <a:avLst/>
              <a:gdLst>
                <a:gd name="connsiteX0" fmla="*/ 0 w 2228850"/>
                <a:gd name="connsiteY0" fmla="*/ 0 h 1352550"/>
                <a:gd name="connsiteX1" fmla="*/ 2228850 w 2228850"/>
                <a:gd name="connsiteY1" fmla="*/ 0 h 1352550"/>
                <a:gd name="connsiteX2" fmla="*/ 2228850 w 2228850"/>
                <a:gd name="connsiteY2" fmla="*/ 1352550 h 1352550"/>
                <a:gd name="connsiteX3" fmla="*/ 0 w 2228850"/>
                <a:gd name="connsiteY3" fmla="*/ 1352550 h 1352550"/>
                <a:gd name="connsiteX4" fmla="*/ 0 w 2228850"/>
                <a:gd name="connsiteY4" fmla="*/ 0 h 1352550"/>
                <a:gd name="connsiteX0" fmla="*/ 0 w 2228850"/>
                <a:gd name="connsiteY0" fmla="*/ 0 h 1352550"/>
                <a:gd name="connsiteX1" fmla="*/ 2228850 w 2228850"/>
                <a:gd name="connsiteY1" fmla="*/ 0 h 1352550"/>
                <a:gd name="connsiteX2" fmla="*/ 2228850 w 2228850"/>
                <a:gd name="connsiteY2" fmla="*/ 1352550 h 1352550"/>
                <a:gd name="connsiteX3" fmla="*/ 1390650 w 2228850"/>
                <a:gd name="connsiteY3" fmla="*/ 1352550 h 1352550"/>
                <a:gd name="connsiteX4" fmla="*/ 0 w 2228850"/>
                <a:gd name="connsiteY4" fmla="*/ 0 h 1352550"/>
                <a:gd name="connsiteX0" fmla="*/ 0 w 2228850"/>
                <a:gd name="connsiteY0" fmla="*/ 0 h 1352550"/>
                <a:gd name="connsiteX1" fmla="*/ 914400 w 2228850"/>
                <a:gd name="connsiteY1" fmla="*/ 19050 h 1352550"/>
                <a:gd name="connsiteX2" fmla="*/ 2228850 w 2228850"/>
                <a:gd name="connsiteY2" fmla="*/ 1352550 h 1352550"/>
                <a:gd name="connsiteX3" fmla="*/ 1390650 w 2228850"/>
                <a:gd name="connsiteY3" fmla="*/ 1352550 h 1352550"/>
                <a:gd name="connsiteX4" fmla="*/ 0 w 2228850"/>
                <a:gd name="connsiteY4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8850" h="1352550">
                  <a:moveTo>
                    <a:pt x="0" y="0"/>
                  </a:moveTo>
                  <a:lnTo>
                    <a:pt x="914400" y="19050"/>
                  </a:lnTo>
                  <a:lnTo>
                    <a:pt x="2228850" y="1352550"/>
                  </a:lnTo>
                  <a:lnTo>
                    <a:pt x="1390650" y="1352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7"/>
            <p:cNvSpPr/>
            <p:nvPr/>
          </p:nvSpPr>
          <p:spPr>
            <a:xfrm>
              <a:off x="7970430" y="590550"/>
              <a:ext cx="2228850" cy="1352550"/>
            </a:xfrm>
            <a:custGeom>
              <a:avLst/>
              <a:gdLst>
                <a:gd name="connsiteX0" fmla="*/ 0 w 2228850"/>
                <a:gd name="connsiteY0" fmla="*/ 0 h 1352550"/>
                <a:gd name="connsiteX1" fmla="*/ 2228850 w 2228850"/>
                <a:gd name="connsiteY1" fmla="*/ 0 h 1352550"/>
                <a:gd name="connsiteX2" fmla="*/ 2228850 w 2228850"/>
                <a:gd name="connsiteY2" fmla="*/ 1352550 h 1352550"/>
                <a:gd name="connsiteX3" fmla="*/ 0 w 2228850"/>
                <a:gd name="connsiteY3" fmla="*/ 1352550 h 1352550"/>
                <a:gd name="connsiteX4" fmla="*/ 0 w 2228850"/>
                <a:gd name="connsiteY4" fmla="*/ 0 h 1352550"/>
                <a:gd name="connsiteX0" fmla="*/ 0 w 2228850"/>
                <a:gd name="connsiteY0" fmla="*/ 0 h 1352550"/>
                <a:gd name="connsiteX1" fmla="*/ 2228850 w 2228850"/>
                <a:gd name="connsiteY1" fmla="*/ 0 h 1352550"/>
                <a:gd name="connsiteX2" fmla="*/ 2228850 w 2228850"/>
                <a:gd name="connsiteY2" fmla="*/ 1352550 h 1352550"/>
                <a:gd name="connsiteX3" fmla="*/ 1390650 w 2228850"/>
                <a:gd name="connsiteY3" fmla="*/ 1352550 h 1352550"/>
                <a:gd name="connsiteX4" fmla="*/ 0 w 2228850"/>
                <a:gd name="connsiteY4" fmla="*/ 0 h 1352550"/>
                <a:gd name="connsiteX0" fmla="*/ 0 w 2228850"/>
                <a:gd name="connsiteY0" fmla="*/ 0 h 1352550"/>
                <a:gd name="connsiteX1" fmla="*/ 914400 w 2228850"/>
                <a:gd name="connsiteY1" fmla="*/ 19050 h 1352550"/>
                <a:gd name="connsiteX2" fmla="*/ 2228850 w 2228850"/>
                <a:gd name="connsiteY2" fmla="*/ 1352550 h 1352550"/>
                <a:gd name="connsiteX3" fmla="*/ 1390650 w 2228850"/>
                <a:gd name="connsiteY3" fmla="*/ 1352550 h 1352550"/>
                <a:gd name="connsiteX4" fmla="*/ 0 w 2228850"/>
                <a:gd name="connsiteY4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8850" h="1352550">
                  <a:moveTo>
                    <a:pt x="0" y="0"/>
                  </a:moveTo>
                  <a:lnTo>
                    <a:pt x="914400" y="19050"/>
                  </a:lnTo>
                  <a:lnTo>
                    <a:pt x="2228850" y="1352550"/>
                  </a:lnTo>
                  <a:lnTo>
                    <a:pt x="1390650" y="1352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7"/>
            <p:cNvSpPr/>
            <p:nvPr/>
          </p:nvSpPr>
          <p:spPr>
            <a:xfrm>
              <a:off x="6647086" y="590550"/>
              <a:ext cx="2228850" cy="1352550"/>
            </a:xfrm>
            <a:custGeom>
              <a:avLst/>
              <a:gdLst>
                <a:gd name="connsiteX0" fmla="*/ 0 w 2228850"/>
                <a:gd name="connsiteY0" fmla="*/ 0 h 1352550"/>
                <a:gd name="connsiteX1" fmla="*/ 2228850 w 2228850"/>
                <a:gd name="connsiteY1" fmla="*/ 0 h 1352550"/>
                <a:gd name="connsiteX2" fmla="*/ 2228850 w 2228850"/>
                <a:gd name="connsiteY2" fmla="*/ 1352550 h 1352550"/>
                <a:gd name="connsiteX3" fmla="*/ 0 w 2228850"/>
                <a:gd name="connsiteY3" fmla="*/ 1352550 h 1352550"/>
                <a:gd name="connsiteX4" fmla="*/ 0 w 2228850"/>
                <a:gd name="connsiteY4" fmla="*/ 0 h 1352550"/>
                <a:gd name="connsiteX0" fmla="*/ 0 w 2228850"/>
                <a:gd name="connsiteY0" fmla="*/ 0 h 1352550"/>
                <a:gd name="connsiteX1" fmla="*/ 2228850 w 2228850"/>
                <a:gd name="connsiteY1" fmla="*/ 0 h 1352550"/>
                <a:gd name="connsiteX2" fmla="*/ 2228850 w 2228850"/>
                <a:gd name="connsiteY2" fmla="*/ 1352550 h 1352550"/>
                <a:gd name="connsiteX3" fmla="*/ 1390650 w 2228850"/>
                <a:gd name="connsiteY3" fmla="*/ 1352550 h 1352550"/>
                <a:gd name="connsiteX4" fmla="*/ 0 w 2228850"/>
                <a:gd name="connsiteY4" fmla="*/ 0 h 1352550"/>
                <a:gd name="connsiteX0" fmla="*/ 0 w 2228850"/>
                <a:gd name="connsiteY0" fmla="*/ 0 h 1352550"/>
                <a:gd name="connsiteX1" fmla="*/ 914400 w 2228850"/>
                <a:gd name="connsiteY1" fmla="*/ 19050 h 1352550"/>
                <a:gd name="connsiteX2" fmla="*/ 2228850 w 2228850"/>
                <a:gd name="connsiteY2" fmla="*/ 1352550 h 1352550"/>
                <a:gd name="connsiteX3" fmla="*/ 1390650 w 2228850"/>
                <a:gd name="connsiteY3" fmla="*/ 1352550 h 1352550"/>
                <a:gd name="connsiteX4" fmla="*/ 0 w 2228850"/>
                <a:gd name="connsiteY4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8850" h="1352550">
                  <a:moveTo>
                    <a:pt x="0" y="0"/>
                  </a:moveTo>
                  <a:lnTo>
                    <a:pt x="914400" y="19050"/>
                  </a:lnTo>
                  <a:lnTo>
                    <a:pt x="2228850" y="1352550"/>
                  </a:lnTo>
                  <a:lnTo>
                    <a:pt x="1390650" y="1352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00034" y="1727035"/>
            <a:ext cx="44623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/>
              <a:t>A </a:t>
            </a:r>
            <a:r>
              <a:rPr lang="en-US" sz="3600" dirty="0" err="1"/>
              <a:t>webform</a:t>
            </a:r>
            <a:r>
              <a:rPr lang="en-US" sz="3600" dirty="0"/>
              <a:t>, web form or HTML form on a web page allows a user to enter data that is sent to a server for processing</a:t>
            </a:r>
            <a:endParaRPr lang="en-US" sz="3600" dirty="0"/>
          </a:p>
        </p:txBody>
      </p:sp>
      <p:pic>
        <p:nvPicPr>
          <p:cNvPr id="2" name="Picture 2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000" b="93333" l="4500" r="962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762" y="1507347"/>
            <a:ext cx="6559802" cy="450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26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web desig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9541" y="294877"/>
            <a:ext cx="1694784" cy="863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150" y="6153149"/>
            <a:ext cx="2552700" cy="6454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3" y="6153149"/>
            <a:ext cx="1694807" cy="62640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334037"/>
            <a:ext cx="9700013" cy="680376"/>
            <a:chOff x="0" y="590550"/>
            <a:chExt cx="10199280" cy="1352550"/>
          </a:xfrm>
          <a:solidFill>
            <a:schemeClr val="accent2"/>
          </a:solidFill>
        </p:grpSpPr>
        <p:sp>
          <p:nvSpPr>
            <p:cNvPr id="7" name="Rectangle 6"/>
            <p:cNvSpPr/>
            <p:nvPr/>
          </p:nvSpPr>
          <p:spPr>
            <a:xfrm>
              <a:off x="0" y="590550"/>
              <a:ext cx="6279567" cy="1352550"/>
            </a:xfrm>
            <a:custGeom>
              <a:avLst/>
              <a:gdLst>
                <a:gd name="connsiteX0" fmla="*/ 0 w 4343400"/>
                <a:gd name="connsiteY0" fmla="*/ 0 h 1352550"/>
                <a:gd name="connsiteX1" fmla="*/ 4343400 w 4343400"/>
                <a:gd name="connsiteY1" fmla="*/ 0 h 1352550"/>
                <a:gd name="connsiteX2" fmla="*/ 4343400 w 4343400"/>
                <a:gd name="connsiteY2" fmla="*/ 1352550 h 1352550"/>
                <a:gd name="connsiteX3" fmla="*/ 0 w 4343400"/>
                <a:gd name="connsiteY3" fmla="*/ 1352550 h 1352550"/>
                <a:gd name="connsiteX4" fmla="*/ 0 w 4343400"/>
                <a:gd name="connsiteY4" fmla="*/ 0 h 1352550"/>
                <a:gd name="connsiteX0" fmla="*/ 0 w 4343400"/>
                <a:gd name="connsiteY0" fmla="*/ 0 h 1352550"/>
                <a:gd name="connsiteX1" fmla="*/ 3371850 w 4343400"/>
                <a:gd name="connsiteY1" fmla="*/ 38100 h 1352550"/>
                <a:gd name="connsiteX2" fmla="*/ 4343400 w 4343400"/>
                <a:gd name="connsiteY2" fmla="*/ 1352550 h 1352550"/>
                <a:gd name="connsiteX3" fmla="*/ 0 w 4343400"/>
                <a:gd name="connsiteY3" fmla="*/ 1352550 h 1352550"/>
                <a:gd name="connsiteX4" fmla="*/ 0 w 4343400"/>
                <a:gd name="connsiteY4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43400" h="1352550">
                  <a:moveTo>
                    <a:pt x="0" y="0"/>
                  </a:moveTo>
                  <a:lnTo>
                    <a:pt x="3371850" y="38100"/>
                  </a:lnTo>
                  <a:lnTo>
                    <a:pt x="4343400" y="1352550"/>
                  </a:lnTo>
                  <a:lnTo>
                    <a:pt x="0" y="135255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5400" b="1" dirty="0">
                  <a:latin typeface="Britannic Bold" panose="020B0903060703020204" pitchFamily="34" charset="0"/>
                </a:rPr>
                <a:t>F</a:t>
              </a:r>
              <a:r>
                <a:rPr lang="en-US" sz="5400" b="1" dirty="0" smtClean="0">
                  <a:latin typeface="Britannic Bold" panose="020B0903060703020204" pitchFamily="34" charset="0"/>
                </a:rPr>
                <a:t>orm Element</a:t>
              </a:r>
              <a:endParaRPr lang="en-US" sz="5400" b="1" dirty="0">
                <a:latin typeface="Britannic Bold" panose="020B090306070302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309557" y="590550"/>
              <a:ext cx="2228850" cy="1352550"/>
            </a:xfrm>
            <a:custGeom>
              <a:avLst/>
              <a:gdLst>
                <a:gd name="connsiteX0" fmla="*/ 0 w 2228850"/>
                <a:gd name="connsiteY0" fmla="*/ 0 h 1352550"/>
                <a:gd name="connsiteX1" fmla="*/ 2228850 w 2228850"/>
                <a:gd name="connsiteY1" fmla="*/ 0 h 1352550"/>
                <a:gd name="connsiteX2" fmla="*/ 2228850 w 2228850"/>
                <a:gd name="connsiteY2" fmla="*/ 1352550 h 1352550"/>
                <a:gd name="connsiteX3" fmla="*/ 0 w 2228850"/>
                <a:gd name="connsiteY3" fmla="*/ 1352550 h 1352550"/>
                <a:gd name="connsiteX4" fmla="*/ 0 w 2228850"/>
                <a:gd name="connsiteY4" fmla="*/ 0 h 1352550"/>
                <a:gd name="connsiteX0" fmla="*/ 0 w 2228850"/>
                <a:gd name="connsiteY0" fmla="*/ 0 h 1352550"/>
                <a:gd name="connsiteX1" fmla="*/ 2228850 w 2228850"/>
                <a:gd name="connsiteY1" fmla="*/ 0 h 1352550"/>
                <a:gd name="connsiteX2" fmla="*/ 2228850 w 2228850"/>
                <a:gd name="connsiteY2" fmla="*/ 1352550 h 1352550"/>
                <a:gd name="connsiteX3" fmla="*/ 1390650 w 2228850"/>
                <a:gd name="connsiteY3" fmla="*/ 1352550 h 1352550"/>
                <a:gd name="connsiteX4" fmla="*/ 0 w 2228850"/>
                <a:gd name="connsiteY4" fmla="*/ 0 h 1352550"/>
                <a:gd name="connsiteX0" fmla="*/ 0 w 2228850"/>
                <a:gd name="connsiteY0" fmla="*/ 0 h 1352550"/>
                <a:gd name="connsiteX1" fmla="*/ 914400 w 2228850"/>
                <a:gd name="connsiteY1" fmla="*/ 19050 h 1352550"/>
                <a:gd name="connsiteX2" fmla="*/ 2228850 w 2228850"/>
                <a:gd name="connsiteY2" fmla="*/ 1352550 h 1352550"/>
                <a:gd name="connsiteX3" fmla="*/ 1390650 w 2228850"/>
                <a:gd name="connsiteY3" fmla="*/ 1352550 h 1352550"/>
                <a:gd name="connsiteX4" fmla="*/ 0 w 2228850"/>
                <a:gd name="connsiteY4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8850" h="1352550">
                  <a:moveTo>
                    <a:pt x="0" y="0"/>
                  </a:moveTo>
                  <a:lnTo>
                    <a:pt x="914400" y="19050"/>
                  </a:lnTo>
                  <a:lnTo>
                    <a:pt x="2228850" y="1352550"/>
                  </a:lnTo>
                  <a:lnTo>
                    <a:pt x="1390650" y="1352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7"/>
            <p:cNvSpPr/>
            <p:nvPr/>
          </p:nvSpPr>
          <p:spPr>
            <a:xfrm>
              <a:off x="7970430" y="590550"/>
              <a:ext cx="2228850" cy="1352550"/>
            </a:xfrm>
            <a:custGeom>
              <a:avLst/>
              <a:gdLst>
                <a:gd name="connsiteX0" fmla="*/ 0 w 2228850"/>
                <a:gd name="connsiteY0" fmla="*/ 0 h 1352550"/>
                <a:gd name="connsiteX1" fmla="*/ 2228850 w 2228850"/>
                <a:gd name="connsiteY1" fmla="*/ 0 h 1352550"/>
                <a:gd name="connsiteX2" fmla="*/ 2228850 w 2228850"/>
                <a:gd name="connsiteY2" fmla="*/ 1352550 h 1352550"/>
                <a:gd name="connsiteX3" fmla="*/ 0 w 2228850"/>
                <a:gd name="connsiteY3" fmla="*/ 1352550 h 1352550"/>
                <a:gd name="connsiteX4" fmla="*/ 0 w 2228850"/>
                <a:gd name="connsiteY4" fmla="*/ 0 h 1352550"/>
                <a:gd name="connsiteX0" fmla="*/ 0 w 2228850"/>
                <a:gd name="connsiteY0" fmla="*/ 0 h 1352550"/>
                <a:gd name="connsiteX1" fmla="*/ 2228850 w 2228850"/>
                <a:gd name="connsiteY1" fmla="*/ 0 h 1352550"/>
                <a:gd name="connsiteX2" fmla="*/ 2228850 w 2228850"/>
                <a:gd name="connsiteY2" fmla="*/ 1352550 h 1352550"/>
                <a:gd name="connsiteX3" fmla="*/ 1390650 w 2228850"/>
                <a:gd name="connsiteY3" fmla="*/ 1352550 h 1352550"/>
                <a:gd name="connsiteX4" fmla="*/ 0 w 2228850"/>
                <a:gd name="connsiteY4" fmla="*/ 0 h 1352550"/>
                <a:gd name="connsiteX0" fmla="*/ 0 w 2228850"/>
                <a:gd name="connsiteY0" fmla="*/ 0 h 1352550"/>
                <a:gd name="connsiteX1" fmla="*/ 914400 w 2228850"/>
                <a:gd name="connsiteY1" fmla="*/ 19050 h 1352550"/>
                <a:gd name="connsiteX2" fmla="*/ 2228850 w 2228850"/>
                <a:gd name="connsiteY2" fmla="*/ 1352550 h 1352550"/>
                <a:gd name="connsiteX3" fmla="*/ 1390650 w 2228850"/>
                <a:gd name="connsiteY3" fmla="*/ 1352550 h 1352550"/>
                <a:gd name="connsiteX4" fmla="*/ 0 w 2228850"/>
                <a:gd name="connsiteY4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8850" h="1352550">
                  <a:moveTo>
                    <a:pt x="0" y="0"/>
                  </a:moveTo>
                  <a:lnTo>
                    <a:pt x="914400" y="19050"/>
                  </a:lnTo>
                  <a:lnTo>
                    <a:pt x="2228850" y="1352550"/>
                  </a:lnTo>
                  <a:lnTo>
                    <a:pt x="1390650" y="1352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7"/>
            <p:cNvSpPr/>
            <p:nvPr/>
          </p:nvSpPr>
          <p:spPr>
            <a:xfrm>
              <a:off x="6647086" y="590550"/>
              <a:ext cx="2228850" cy="1352550"/>
            </a:xfrm>
            <a:custGeom>
              <a:avLst/>
              <a:gdLst>
                <a:gd name="connsiteX0" fmla="*/ 0 w 2228850"/>
                <a:gd name="connsiteY0" fmla="*/ 0 h 1352550"/>
                <a:gd name="connsiteX1" fmla="*/ 2228850 w 2228850"/>
                <a:gd name="connsiteY1" fmla="*/ 0 h 1352550"/>
                <a:gd name="connsiteX2" fmla="*/ 2228850 w 2228850"/>
                <a:gd name="connsiteY2" fmla="*/ 1352550 h 1352550"/>
                <a:gd name="connsiteX3" fmla="*/ 0 w 2228850"/>
                <a:gd name="connsiteY3" fmla="*/ 1352550 h 1352550"/>
                <a:gd name="connsiteX4" fmla="*/ 0 w 2228850"/>
                <a:gd name="connsiteY4" fmla="*/ 0 h 1352550"/>
                <a:gd name="connsiteX0" fmla="*/ 0 w 2228850"/>
                <a:gd name="connsiteY0" fmla="*/ 0 h 1352550"/>
                <a:gd name="connsiteX1" fmla="*/ 2228850 w 2228850"/>
                <a:gd name="connsiteY1" fmla="*/ 0 h 1352550"/>
                <a:gd name="connsiteX2" fmla="*/ 2228850 w 2228850"/>
                <a:gd name="connsiteY2" fmla="*/ 1352550 h 1352550"/>
                <a:gd name="connsiteX3" fmla="*/ 1390650 w 2228850"/>
                <a:gd name="connsiteY3" fmla="*/ 1352550 h 1352550"/>
                <a:gd name="connsiteX4" fmla="*/ 0 w 2228850"/>
                <a:gd name="connsiteY4" fmla="*/ 0 h 1352550"/>
                <a:gd name="connsiteX0" fmla="*/ 0 w 2228850"/>
                <a:gd name="connsiteY0" fmla="*/ 0 h 1352550"/>
                <a:gd name="connsiteX1" fmla="*/ 914400 w 2228850"/>
                <a:gd name="connsiteY1" fmla="*/ 19050 h 1352550"/>
                <a:gd name="connsiteX2" fmla="*/ 2228850 w 2228850"/>
                <a:gd name="connsiteY2" fmla="*/ 1352550 h 1352550"/>
                <a:gd name="connsiteX3" fmla="*/ 1390650 w 2228850"/>
                <a:gd name="connsiteY3" fmla="*/ 1352550 h 1352550"/>
                <a:gd name="connsiteX4" fmla="*/ 0 w 2228850"/>
                <a:gd name="connsiteY4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8850" h="1352550">
                  <a:moveTo>
                    <a:pt x="0" y="0"/>
                  </a:moveTo>
                  <a:lnTo>
                    <a:pt x="914400" y="19050"/>
                  </a:lnTo>
                  <a:lnTo>
                    <a:pt x="2228850" y="1352550"/>
                  </a:lnTo>
                  <a:lnTo>
                    <a:pt x="1390650" y="1352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59689" y="1959738"/>
            <a:ext cx="44527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The HTML &lt;form&gt; element defines a form that is used to collect user input: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706528"/>
              </p:ext>
            </p:extLst>
          </p:nvPr>
        </p:nvGraphicFramePr>
        <p:xfrm>
          <a:off x="6321703" y="1959738"/>
          <a:ext cx="4270097" cy="3336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0097">
                  <a:extLst>
                    <a:ext uri="{9D8B030D-6E8A-4147-A177-3AD203B41FA5}">
                      <a16:colId xmlns:a16="http://schemas.microsoft.com/office/drawing/2014/main" val="1397606386"/>
                    </a:ext>
                  </a:extLst>
                </a:gridCol>
              </a:tblGrid>
              <a:tr h="33361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&lt;form&gt;</a:t>
                      </a:r>
                      <a:br>
                        <a:rPr lang="en-US" sz="32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32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sz="32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3200" b="1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 elements</a:t>
                      </a:r>
                      <a:r>
                        <a:rPr lang="en-US" sz="32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32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32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sz="32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32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&lt;/form&gt;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852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796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web desig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9541" y="294877"/>
            <a:ext cx="1694784" cy="863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150" y="6153149"/>
            <a:ext cx="2552700" cy="6454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3" y="6153149"/>
            <a:ext cx="1694807" cy="62640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334037"/>
            <a:ext cx="9700013" cy="680376"/>
            <a:chOff x="0" y="590550"/>
            <a:chExt cx="10199280" cy="1352550"/>
          </a:xfrm>
          <a:solidFill>
            <a:schemeClr val="accent2"/>
          </a:solidFill>
        </p:grpSpPr>
        <p:sp>
          <p:nvSpPr>
            <p:cNvPr id="7" name="Rectangle 6"/>
            <p:cNvSpPr/>
            <p:nvPr/>
          </p:nvSpPr>
          <p:spPr>
            <a:xfrm>
              <a:off x="0" y="590550"/>
              <a:ext cx="6279567" cy="1352550"/>
            </a:xfrm>
            <a:custGeom>
              <a:avLst/>
              <a:gdLst>
                <a:gd name="connsiteX0" fmla="*/ 0 w 4343400"/>
                <a:gd name="connsiteY0" fmla="*/ 0 h 1352550"/>
                <a:gd name="connsiteX1" fmla="*/ 4343400 w 4343400"/>
                <a:gd name="connsiteY1" fmla="*/ 0 h 1352550"/>
                <a:gd name="connsiteX2" fmla="*/ 4343400 w 4343400"/>
                <a:gd name="connsiteY2" fmla="*/ 1352550 h 1352550"/>
                <a:gd name="connsiteX3" fmla="*/ 0 w 4343400"/>
                <a:gd name="connsiteY3" fmla="*/ 1352550 h 1352550"/>
                <a:gd name="connsiteX4" fmla="*/ 0 w 4343400"/>
                <a:gd name="connsiteY4" fmla="*/ 0 h 1352550"/>
                <a:gd name="connsiteX0" fmla="*/ 0 w 4343400"/>
                <a:gd name="connsiteY0" fmla="*/ 0 h 1352550"/>
                <a:gd name="connsiteX1" fmla="*/ 3371850 w 4343400"/>
                <a:gd name="connsiteY1" fmla="*/ 38100 h 1352550"/>
                <a:gd name="connsiteX2" fmla="*/ 4343400 w 4343400"/>
                <a:gd name="connsiteY2" fmla="*/ 1352550 h 1352550"/>
                <a:gd name="connsiteX3" fmla="*/ 0 w 4343400"/>
                <a:gd name="connsiteY3" fmla="*/ 1352550 h 1352550"/>
                <a:gd name="connsiteX4" fmla="*/ 0 w 4343400"/>
                <a:gd name="connsiteY4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43400" h="1352550">
                  <a:moveTo>
                    <a:pt x="0" y="0"/>
                  </a:moveTo>
                  <a:lnTo>
                    <a:pt x="3371850" y="38100"/>
                  </a:lnTo>
                  <a:lnTo>
                    <a:pt x="4343400" y="1352550"/>
                  </a:lnTo>
                  <a:lnTo>
                    <a:pt x="0" y="135255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5400" b="1" dirty="0" smtClean="0">
                  <a:latin typeface="Britannic Bold" panose="020B0903060703020204" pitchFamily="34" charset="0"/>
                </a:rPr>
                <a:t>Input</a:t>
              </a:r>
              <a:r>
                <a:rPr lang="en-US" sz="5400" b="1" dirty="0" smtClean="0">
                  <a:latin typeface="Britannic Bold" panose="020B0903060703020204" pitchFamily="34" charset="0"/>
                </a:rPr>
                <a:t> Element</a:t>
              </a:r>
              <a:endParaRPr lang="en-US" sz="5400" b="1" dirty="0">
                <a:latin typeface="Britannic Bold" panose="020B090306070302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309557" y="590550"/>
              <a:ext cx="2228850" cy="1352550"/>
            </a:xfrm>
            <a:custGeom>
              <a:avLst/>
              <a:gdLst>
                <a:gd name="connsiteX0" fmla="*/ 0 w 2228850"/>
                <a:gd name="connsiteY0" fmla="*/ 0 h 1352550"/>
                <a:gd name="connsiteX1" fmla="*/ 2228850 w 2228850"/>
                <a:gd name="connsiteY1" fmla="*/ 0 h 1352550"/>
                <a:gd name="connsiteX2" fmla="*/ 2228850 w 2228850"/>
                <a:gd name="connsiteY2" fmla="*/ 1352550 h 1352550"/>
                <a:gd name="connsiteX3" fmla="*/ 0 w 2228850"/>
                <a:gd name="connsiteY3" fmla="*/ 1352550 h 1352550"/>
                <a:gd name="connsiteX4" fmla="*/ 0 w 2228850"/>
                <a:gd name="connsiteY4" fmla="*/ 0 h 1352550"/>
                <a:gd name="connsiteX0" fmla="*/ 0 w 2228850"/>
                <a:gd name="connsiteY0" fmla="*/ 0 h 1352550"/>
                <a:gd name="connsiteX1" fmla="*/ 2228850 w 2228850"/>
                <a:gd name="connsiteY1" fmla="*/ 0 h 1352550"/>
                <a:gd name="connsiteX2" fmla="*/ 2228850 w 2228850"/>
                <a:gd name="connsiteY2" fmla="*/ 1352550 h 1352550"/>
                <a:gd name="connsiteX3" fmla="*/ 1390650 w 2228850"/>
                <a:gd name="connsiteY3" fmla="*/ 1352550 h 1352550"/>
                <a:gd name="connsiteX4" fmla="*/ 0 w 2228850"/>
                <a:gd name="connsiteY4" fmla="*/ 0 h 1352550"/>
                <a:gd name="connsiteX0" fmla="*/ 0 w 2228850"/>
                <a:gd name="connsiteY0" fmla="*/ 0 h 1352550"/>
                <a:gd name="connsiteX1" fmla="*/ 914400 w 2228850"/>
                <a:gd name="connsiteY1" fmla="*/ 19050 h 1352550"/>
                <a:gd name="connsiteX2" fmla="*/ 2228850 w 2228850"/>
                <a:gd name="connsiteY2" fmla="*/ 1352550 h 1352550"/>
                <a:gd name="connsiteX3" fmla="*/ 1390650 w 2228850"/>
                <a:gd name="connsiteY3" fmla="*/ 1352550 h 1352550"/>
                <a:gd name="connsiteX4" fmla="*/ 0 w 2228850"/>
                <a:gd name="connsiteY4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8850" h="1352550">
                  <a:moveTo>
                    <a:pt x="0" y="0"/>
                  </a:moveTo>
                  <a:lnTo>
                    <a:pt x="914400" y="19050"/>
                  </a:lnTo>
                  <a:lnTo>
                    <a:pt x="2228850" y="1352550"/>
                  </a:lnTo>
                  <a:lnTo>
                    <a:pt x="1390650" y="1352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7"/>
            <p:cNvSpPr/>
            <p:nvPr/>
          </p:nvSpPr>
          <p:spPr>
            <a:xfrm>
              <a:off x="7970430" y="590550"/>
              <a:ext cx="2228850" cy="1352550"/>
            </a:xfrm>
            <a:custGeom>
              <a:avLst/>
              <a:gdLst>
                <a:gd name="connsiteX0" fmla="*/ 0 w 2228850"/>
                <a:gd name="connsiteY0" fmla="*/ 0 h 1352550"/>
                <a:gd name="connsiteX1" fmla="*/ 2228850 w 2228850"/>
                <a:gd name="connsiteY1" fmla="*/ 0 h 1352550"/>
                <a:gd name="connsiteX2" fmla="*/ 2228850 w 2228850"/>
                <a:gd name="connsiteY2" fmla="*/ 1352550 h 1352550"/>
                <a:gd name="connsiteX3" fmla="*/ 0 w 2228850"/>
                <a:gd name="connsiteY3" fmla="*/ 1352550 h 1352550"/>
                <a:gd name="connsiteX4" fmla="*/ 0 w 2228850"/>
                <a:gd name="connsiteY4" fmla="*/ 0 h 1352550"/>
                <a:gd name="connsiteX0" fmla="*/ 0 w 2228850"/>
                <a:gd name="connsiteY0" fmla="*/ 0 h 1352550"/>
                <a:gd name="connsiteX1" fmla="*/ 2228850 w 2228850"/>
                <a:gd name="connsiteY1" fmla="*/ 0 h 1352550"/>
                <a:gd name="connsiteX2" fmla="*/ 2228850 w 2228850"/>
                <a:gd name="connsiteY2" fmla="*/ 1352550 h 1352550"/>
                <a:gd name="connsiteX3" fmla="*/ 1390650 w 2228850"/>
                <a:gd name="connsiteY3" fmla="*/ 1352550 h 1352550"/>
                <a:gd name="connsiteX4" fmla="*/ 0 w 2228850"/>
                <a:gd name="connsiteY4" fmla="*/ 0 h 1352550"/>
                <a:gd name="connsiteX0" fmla="*/ 0 w 2228850"/>
                <a:gd name="connsiteY0" fmla="*/ 0 h 1352550"/>
                <a:gd name="connsiteX1" fmla="*/ 914400 w 2228850"/>
                <a:gd name="connsiteY1" fmla="*/ 19050 h 1352550"/>
                <a:gd name="connsiteX2" fmla="*/ 2228850 w 2228850"/>
                <a:gd name="connsiteY2" fmla="*/ 1352550 h 1352550"/>
                <a:gd name="connsiteX3" fmla="*/ 1390650 w 2228850"/>
                <a:gd name="connsiteY3" fmla="*/ 1352550 h 1352550"/>
                <a:gd name="connsiteX4" fmla="*/ 0 w 2228850"/>
                <a:gd name="connsiteY4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8850" h="1352550">
                  <a:moveTo>
                    <a:pt x="0" y="0"/>
                  </a:moveTo>
                  <a:lnTo>
                    <a:pt x="914400" y="19050"/>
                  </a:lnTo>
                  <a:lnTo>
                    <a:pt x="2228850" y="1352550"/>
                  </a:lnTo>
                  <a:lnTo>
                    <a:pt x="1390650" y="1352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7"/>
            <p:cNvSpPr/>
            <p:nvPr/>
          </p:nvSpPr>
          <p:spPr>
            <a:xfrm>
              <a:off x="6647086" y="590550"/>
              <a:ext cx="2228850" cy="1352550"/>
            </a:xfrm>
            <a:custGeom>
              <a:avLst/>
              <a:gdLst>
                <a:gd name="connsiteX0" fmla="*/ 0 w 2228850"/>
                <a:gd name="connsiteY0" fmla="*/ 0 h 1352550"/>
                <a:gd name="connsiteX1" fmla="*/ 2228850 w 2228850"/>
                <a:gd name="connsiteY1" fmla="*/ 0 h 1352550"/>
                <a:gd name="connsiteX2" fmla="*/ 2228850 w 2228850"/>
                <a:gd name="connsiteY2" fmla="*/ 1352550 h 1352550"/>
                <a:gd name="connsiteX3" fmla="*/ 0 w 2228850"/>
                <a:gd name="connsiteY3" fmla="*/ 1352550 h 1352550"/>
                <a:gd name="connsiteX4" fmla="*/ 0 w 2228850"/>
                <a:gd name="connsiteY4" fmla="*/ 0 h 1352550"/>
                <a:gd name="connsiteX0" fmla="*/ 0 w 2228850"/>
                <a:gd name="connsiteY0" fmla="*/ 0 h 1352550"/>
                <a:gd name="connsiteX1" fmla="*/ 2228850 w 2228850"/>
                <a:gd name="connsiteY1" fmla="*/ 0 h 1352550"/>
                <a:gd name="connsiteX2" fmla="*/ 2228850 w 2228850"/>
                <a:gd name="connsiteY2" fmla="*/ 1352550 h 1352550"/>
                <a:gd name="connsiteX3" fmla="*/ 1390650 w 2228850"/>
                <a:gd name="connsiteY3" fmla="*/ 1352550 h 1352550"/>
                <a:gd name="connsiteX4" fmla="*/ 0 w 2228850"/>
                <a:gd name="connsiteY4" fmla="*/ 0 h 1352550"/>
                <a:gd name="connsiteX0" fmla="*/ 0 w 2228850"/>
                <a:gd name="connsiteY0" fmla="*/ 0 h 1352550"/>
                <a:gd name="connsiteX1" fmla="*/ 914400 w 2228850"/>
                <a:gd name="connsiteY1" fmla="*/ 19050 h 1352550"/>
                <a:gd name="connsiteX2" fmla="*/ 2228850 w 2228850"/>
                <a:gd name="connsiteY2" fmla="*/ 1352550 h 1352550"/>
                <a:gd name="connsiteX3" fmla="*/ 1390650 w 2228850"/>
                <a:gd name="connsiteY3" fmla="*/ 1352550 h 1352550"/>
                <a:gd name="connsiteX4" fmla="*/ 0 w 2228850"/>
                <a:gd name="connsiteY4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8850" h="1352550">
                  <a:moveTo>
                    <a:pt x="0" y="0"/>
                  </a:moveTo>
                  <a:lnTo>
                    <a:pt x="914400" y="19050"/>
                  </a:lnTo>
                  <a:lnTo>
                    <a:pt x="2228850" y="1352550"/>
                  </a:lnTo>
                  <a:lnTo>
                    <a:pt x="1390650" y="1352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59689" y="1959738"/>
            <a:ext cx="44527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The HTML &lt;form&gt; element defines a form that is used to collect user input: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706528"/>
              </p:ext>
            </p:extLst>
          </p:nvPr>
        </p:nvGraphicFramePr>
        <p:xfrm>
          <a:off x="6321703" y="1959738"/>
          <a:ext cx="4270097" cy="3336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0097">
                  <a:extLst>
                    <a:ext uri="{9D8B030D-6E8A-4147-A177-3AD203B41FA5}">
                      <a16:colId xmlns:a16="http://schemas.microsoft.com/office/drawing/2014/main" val="1397606386"/>
                    </a:ext>
                  </a:extLst>
                </a:gridCol>
              </a:tblGrid>
              <a:tr h="33361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&lt;form&gt;</a:t>
                      </a:r>
                      <a:br>
                        <a:rPr lang="en-US" sz="32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32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sz="32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3200" b="1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 elements</a:t>
                      </a:r>
                      <a:r>
                        <a:rPr lang="en-US" sz="32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32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32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sz="32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32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&lt;/form&gt;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852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914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web desig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9541" y="294877"/>
            <a:ext cx="1694784" cy="863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150" y="6153149"/>
            <a:ext cx="2552700" cy="6454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3" y="6153149"/>
            <a:ext cx="1694807" cy="62640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334037"/>
            <a:ext cx="9700013" cy="680376"/>
            <a:chOff x="0" y="590550"/>
            <a:chExt cx="10199280" cy="1352550"/>
          </a:xfrm>
          <a:solidFill>
            <a:schemeClr val="accent2"/>
          </a:solidFill>
        </p:grpSpPr>
        <p:sp>
          <p:nvSpPr>
            <p:cNvPr id="7" name="Rectangle 6"/>
            <p:cNvSpPr/>
            <p:nvPr/>
          </p:nvSpPr>
          <p:spPr>
            <a:xfrm>
              <a:off x="0" y="590550"/>
              <a:ext cx="6279567" cy="1352550"/>
            </a:xfrm>
            <a:custGeom>
              <a:avLst/>
              <a:gdLst>
                <a:gd name="connsiteX0" fmla="*/ 0 w 4343400"/>
                <a:gd name="connsiteY0" fmla="*/ 0 h 1352550"/>
                <a:gd name="connsiteX1" fmla="*/ 4343400 w 4343400"/>
                <a:gd name="connsiteY1" fmla="*/ 0 h 1352550"/>
                <a:gd name="connsiteX2" fmla="*/ 4343400 w 4343400"/>
                <a:gd name="connsiteY2" fmla="*/ 1352550 h 1352550"/>
                <a:gd name="connsiteX3" fmla="*/ 0 w 4343400"/>
                <a:gd name="connsiteY3" fmla="*/ 1352550 h 1352550"/>
                <a:gd name="connsiteX4" fmla="*/ 0 w 4343400"/>
                <a:gd name="connsiteY4" fmla="*/ 0 h 1352550"/>
                <a:gd name="connsiteX0" fmla="*/ 0 w 4343400"/>
                <a:gd name="connsiteY0" fmla="*/ 0 h 1352550"/>
                <a:gd name="connsiteX1" fmla="*/ 3371850 w 4343400"/>
                <a:gd name="connsiteY1" fmla="*/ 38100 h 1352550"/>
                <a:gd name="connsiteX2" fmla="*/ 4343400 w 4343400"/>
                <a:gd name="connsiteY2" fmla="*/ 1352550 h 1352550"/>
                <a:gd name="connsiteX3" fmla="*/ 0 w 4343400"/>
                <a:gd name="connsiteY3" fmla="*/ 1352550 h 1352550"/>
                <a:gd name="connsiteX4" fmla="*/ 0 w 4343400"/>
                <a:gd name="connsiteY4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43400" h="1352550">
                  <a:moveTo>
                    <a:pt x="0" y="0"/>
                  </a:moveTo>
                  <a:lnTo>
                    <a:pt x="3371850" y="38100"/>
                  </a:lnTo>
                  <a:lnTo>
                    <a:pt x="4343400" y="1352550"/>
                  </a:lnTo>
                  <a:lnTo>
                    <a:pt x="0" y="135255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5400" b="1" dirty="0" smtClean="0">
                  <a:latin typeface="Britannic Bold" panose="020B0903060703020204" pitchFamily="34" charset="0"/>
                </a:rPr>
                <a:t>Input</a:t>
              </a:r>
              <a:r>
                <a:rPr lang="en-US" sz="5400" b="1" dirty="0" smtClean="0">
                  <a:latin typeface="Britannic Bold" panose="020B0903060703020204" pitchFamily="34" charset="0"/>
                </a:rPr>
                <a:t> type</a:t>
              </a:r>
              <a:endParaRPr lang="en-US" sz="5400" b="1" dirty="0">
                <a:latin typeface="Britannic Bold" panose="020B090306070302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309557" y="590550"/>
              <a:ext cx="2228850" cy="1352550"/>
            </a:xfrm>
            <a:custGeom>
              <a:avLst/>
              <a:gdLst>
                <a:gd name="connsiteX0" fmla="*/ 0 w 2228850"/>
                <a:gd name="connsiteY0" fmla="*/ 0 h 1352550"/>
                <a:gd name="connsiteX1" fmla="*/ 2228850 w 2228850"/>
                <a:gd name="connsiteY1" fmla="*/ 0 h 1352550"/>
                <a:gd name="connsiteX2" fmla="*/ 2228850 w 2228850"/>
                <a:gd name="connsiteY2" fmla="*/ 1352550 h 1352550"/>
                <a:gd name="connsiteX3" fmla="*/ 0 w 2228850"/>
                <a:gd name="connsiteY3" fmla="*/ 1352550 h 1352550"/>
                <a:gd name="connsiteX4" fmla="*/ 0 w 2228850"/>
                <a:gd name="connsiteY4" fmla="*/ 0 h 1352550"/>
                <a:gd name="connsiteX0" fmla="*/ 0 w 2228850"/>
                <a:gd name="connsiteY0" fmla="*/ 0 h 1352550"/>
                <a:gd name="connsiteX1" fmla="*/ 2228850 w 2228850"/>
                <a:gd name="connsiteY1" fmla="*/ 0 h 1352550"/>
                <a:gd name="connsiteX2" fmla="*/ 2228850 w 2228850"/>
                <a:gd name="connsiteY2" fmla="*/ 1352550 h 1352550"/>
                <a:gd name="connsiteX3" fmla="*/ 1390650 w 2228850"/>
                <a:gd name="connsiteY3" fmla="*/ 1352550 h 1352550"/>
                <a:gd name="connsiteX4" fmla="*/ 0 w 2228850"/>
                <a:gd name="connsiteY4" fmla="*/ 0 h 1352550"/>
                <a:gd name="connsiteX0" fmla="*/ 0 w 2228850"/>
                <a:gd name="connsiteY0" fmla="*/ 0 h 1352550"/>
                <a:gd name="connsiteX1" fmla="*/ 914400 w 2228850"/>
                <a:gd name="connsiteY1" fmla="*/ 19050 h 1352550"/>
                <a:gd name="connsiteX2" fmla="*/ 2228850 w 2228850"/>
                <a:gd name="connsiteY2" fmla="*/ 1352550 h 1352550"/>
                <a:gd name="connsiteX3" fmla="*/ 1390650 w 2228850"/>
                <a:gd name="connsiteY3" fmla="*/ 1352550 h 1352550"/>
                <a:gd name="connsiteX4" fmla="*/ 0 w 2228850"/>
                <a:gd name="connsiteY4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8850" h="1352550">
                  <a:moveTo>
                    <a:pt x="0" y="0"/>
                  </a:moveTo>
                  <a:lnTo>
                    <a:pt x="914400" y="19050"/>
                  </a:lnTo>
                  <a:lnTo>
                    <a:pt x="2228850" y="1352550"/>
                  </a:lnTo>
                  <a:lnTo>
                    <a:pt x="1390650" y="1352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7"/>
            <p:cNvSpPr/>
            <p:nvPr/>
          </p:nvSpPr>
          <p:spPr>
            <a:xfrm>
              <a:off x="7970430" y="590550"/>
              <a:ext cx="2228850" cy="1352550"/>
            </a:xfrm>
            <a:custGeom>
              <a:avLst/>
              <a:gdLst>
                <a:gd name="connsiteX0" fmla="*/ 0 w 2228850"/>
                <a:gd name="connsiteY0" fmla="*/ 0 h 1352550"/>
                <a:gd name="connsiteX1" fmla="*/ 2228850 w 2228850"/>
                <a:gd name="connsiteY1" fmla="*/ 0 h 1352550"/>
                <a:gd name="connsiteX2" fmla="*/ 2228850 w 2228850"/>
                <a:gd name="connsiteY2" fmla="*/ 1352550 h 1352550"/>
                <a:gd name="connsiteX3" fmla="*/ 0 w 2228850"/>
                <a:gd name="connsiteY3" fmla="*/ 1352550 h 1352550"/>
                <a:gd name="connsiteX4" fmla="*/ 0 w 2228850"/>
                <a:gd name="connsiteY4" fmla="*/ 0 h 1352550"/>
                <a:gd name="connsiteX0" fmla="*/ 0 w 2228850"/>
                <a:gd name="connsiteY0" fmla="*/ 0 h 1352550"/>
                <a:gd name="connsiteX1" fmla="*/ 2228850 w 2228850"/>
                <a:gd name="connsiteY1" fmla="*/ 0 h 1352550"/>
                <a:gd name="connsiteX2" fmla="*/ 2228850 w 2228850"/>
                <a:gd name="connsiteY2" fmla="*/ 1352550 h 1352550"/>
                <a:gd name="connsiteX3" fmla="*/ 1390650 w 2228850"/>
                <a:gd name="connsiteY3" fmla="*/ 1352550 h 1352550"/>
                <a:gd name="connsiteX4" fmla="*/ 0 w 2228850"/>
                <a:gd name="connsiteY4" fmla="*/ 0 h 1352550"/>
                <a:gd name="connsiteX0" fmla="*/ 0 w 2228850"/>
                <a:gd name="connsiteY0" fmla="*/ 0 h 1352550"/>
                <a:gd name="connsiteX1" fmla="*/ 914400 w 2228850"/>
                <a:gd name="connsiteY1" fmla="*/ 19050 h 1352550"/>
                <a:gd name="connsiteX2" fmla="*/ 2228850 w 2228850"/>
                <a:gd name="connsiteY2" fmla="*/ 1352550 h 1352550"/>
                <a:gd name="connsiteX3" fmla="*/ 1390650 w 2228850"/>
                <a:gd name="connsiteY3" fmla="*/ 1352550 h 1352550"/>
                <a:gd name="connsiteX4" fmla="*/ 0 w 2228850"/>
                <a:gd name="connsiteY4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8850" h="1352550">
                  <a:moveTo>
                    <a:pt x="0" y="0"/>
                  </a:moveTo>
                  <a:lnTo>
                    <a:pt x="914400" y="19050"/>
                  </a:lnTo>
                  <a:lnTo>
                    <a:pt x="2228850" y="1352550"/>
                  </a:lnTo>
                  <a:lnTo>
                    <a:pt x="1390650" y="1352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7"/>
            <p:cNvSpPr/>
            <p:nvPr/>
          </p:nvSpPr>
          <p:spPr>
            <a:xfrm>
              <a:off x="6647086" y="590550"/>
              <a:ext cx="2228850" cy="1352550"/>
            </a:xfrm>
            <a:custGeom>
              <a:avLst/>
              <a:gdLst>
                <a:gd name="connsiteX0" fmla="*/ 0 w 2228850"/>
                <a:gd name="connsiteY0" fmla="*/ 0 h 1352550"/>
                <a:gd name="connsiteX1" fmla="*/ 2228850 w 2228850"/>
                <a:gd name="connsiteY1" fmla="*/ 0 h 1352550"/>
                <a:gd name="connsiteX2" fmla="*/ 2228850 w 2228850"/>
                <a:gd name="connsiteY2" fmla="*/ 1352550 h 1352550"/>
                <a:gd name="connsiteX3" fmla="*/ 0 w 2228850"/>
                <a:gd name="connsiteY3" fmla="*/ 1352550 h 1352550"/>
                <a:gd name="connsiteX4" fmla="*/ 0 w 2228850"/>
                <a:gd name="connsiteY4" fmla="*/ 0 h 1352550"/>
                <a:gd name="connsiteX0" fmla="*/ 0 w 2228850"/>
                <a:gd name="connsiteY0" fmla="*/ 0 h 1352550"/>
                <a:gd name="connsiteX1" fmla="*/ 2228850 w 2228850"/>
                <a:gd name="connsiteY1" fmla="*/ 0 h 1352550"/>
                <a:gd name="connsiteX2" fmla="*/ 2228850 w 2228850"/>
                <a:gd name="connsiteY2" fmla="*/ 1352550 h 1352550"/>
                <a:gd name="connsiteX3" fmla="*/ 1390650 w 2228850"/>
                <a:gd name="connsiteY3" fmla="*/ 1352550 h 1352550"/>
                <a:gd name="connsiteX4" fmla="*/ 0 w 2228850"/>
                <a:gd name="connsiteY4" fmla="*/ 0 h 1352550"/>
                <a:gd name="connsiteX0" fmla="*/ 0 w 2228850"/>
                <a:gd name="connsiteY0" fmla="*/ 0 h 1352550"/>
                <a:gd name="connsiteX1" fmla="*/ 914400 w 2228850"/>
                <a:gd name="connsiteY1" fmla="*/ 19050 h 1352550"/>
                <a:gd name="connsiteX2" fmla="*/ 2228850 w 2228850"/>
                <a:gd name="connsiteY2" fmla="*/ 1352550 h 1352550"/>
                <a:gd name="connsiteX3" fmla="*/ 1390650 w 2228850"/>
                <a:gd name="connsiteY3" fmla="*/ 1352550 h 1352550"/>
                <a:gd name="connsiteX4" fmla="*/ 0 w 2228850"/>
                <a:gd name="connsiteY4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8850" h="1352550">
                  <a:moveTo>
                    <a:pt x="0" y="0"/>
                  </a:moveTo>
                  <a:lnTo>
                    <a:pt x="914400" y="19050"/>
                  </a:lnTo>
                  <a:lnTo>
                    <a:pt x="2228850" y="1352550"/>
                  </a:lnTo>
                  <a:lnTo>
                    <a:pt x="1390650" y="1352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924246" y="1388037"/>
            <a:ext cx="44527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Text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Search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Checkbox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File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Image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Password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Radio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Reset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submit</a:t>
            </a:r>
            <a:endParaRPr lang="en-US" sz="3200" dirty="0"/>
          </a:p>
        </p:txBody>
      </p:sp>
      <p:pic>
        <p:nvPicPr>
          <p:cNvPr id="3076" name="Picture 4" descr="Image result for html registration for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065" y="1475364"/>
            <a:ext cx="8011260" cy="450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search png"/>
          <p:cNvPicPr>
            <a:picLocks noChangeAspect="1" noChangeArrowheads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430" y="1759510"/>
            <a:ext cx="488520" cy="48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81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web desig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9541" y="294877"/>
            <a:ext cx="1694784" cy="863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150" y="6153149"/>
            <a:ext cx="2552700" cy="6454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3" y="6153149"/>
            <a:ext cx="1694807" cy="62640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334037"/>
            <a:ext cx="9700013" cy="680376"/>
            <a:chOff x="0" y="590550"/>
            <a:chExt cx="10199280" cy="1352550"/>
          </a:xfrm>
          <a:solidFill>
            <a:schemeClr val="accent2"/>
          </a:solidFill>
        </p:grpSpPr>
        <p:sp>
          <p:nvSpPr>
            <p:cNvPr id="7" name="Rectangle 6"/>
            <p:cNvSpPr/>
            <p:nvPr/>
          </p:nvSpPr>
          <p:spPr>
            <a:xfrm>
              <a:off x="0" y="590550"/>
              <a:ext cx="6279567" cy="1352550"/>
            </a:xfrm>
            <a:custGeom>
              <a:avLst/>
              <a:gdLst>
                <a:gd name="connsiteX0" fmla="*/ 0 w 4343400"/>
                <a:gd name="connsiteY0" fmla="*/ 0 h 1352550"/>
                <a:gd name="connsiteX1" fmla="*/ 4343400 w 4343400"/>
                <a:gd name="connsiteY1" fmla="*/ 0 h 1352550"/>
                <a:gd name="connsiteX2" fmla="*/ 4343400 w 4343400"/>
                <a:gd name="connsiteY2" fmla="*/ 1352550 h 1352550"/>
                <a:gd name="connsiteX3" fmla="*/ 0 w 4343400"/>
                <a:gd name="connsiteY3" fmla="*/ 1352550 h 1352550"/>
                <a:gd name="connsiteX4" fmla="*/ 0 w 4343400"/>
                <a:gd name="connsiteY4" fmla="*/ 0 h 1352550"/>
                <a:gd name="connsiteX0" fmla="*/ 0 w 4343400"/>
                <a:gd name="connsiteY0" fmla="*/ 0 h 1352550"/>
                <a:gd name="connsiteX1" fmla="*/ 3371850 w 4343400"/>
                <a:gd name="connsiteY1" fmla="*/ 38100 h 1352550"/>
                <a:gd name="connsiteX2" fmla="*/ 4343400 w 4343400"/>
                <a:gd name="connsiteY2" fmla="*/ 1352550 h 1352550"/>
                <a:gd name="connsiteX3" fmla="*/ 0 w 4343400"/>
                <a:gd name="connsiteY3" fmla="*/ 1352550 h 1352550"/>
                <a:gd name="connsiteX4" fmla="*/ 0 w 4343400"/>
                <a:gd name="connsiteY4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43400" h="1352550">
                  <a:moveTo>
                    <a:pt x="0" y="0"/>
                  </a:moveTo>
                  <a:lnTo>
                    <a:pt x="3371850" y="38100"/>
                  </a:lnTo>
                  <a:lnTo>
                    <a:pt x="4343400" y="1352550"/>
                  </a:lnTo>
                  <a:lnTo>
                    <a:pt x="0" y="135255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5400" b="1" dirty="0" smtClean="0">
                  <a:latin typeface="Britannic Bold" panose="020B0903060703020204" pitchFamily="34" charset="0"/>
                </a:rPr>
                <a:t>Input</a:t>
              </a:r>
              <a:r>
                <a:rPr lang="en-US" sz="5400" b="1" dirty="0" smtClean="0">
                  <a:latin typeface="Britannic Bold" panose="020B0903060703020204" pitchFamily="34" charset="0"/>
                </a:rPr>
                <a:t> type</a:t>
              </a:r>
              <a:endParaRPr lang="en-US" sz="5400" b="1" dirty="0">
                <a:latin typeface="Britannic Bold" panose="020B090306070302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309557" y="590550"/>
              <a:ext cx="2228850" cy="1352550"/>
            </a:xfrm>
            <a:custGeom>
              <a:avLst/>
              <a:gdLst>
                <a:gd name="connsiteX0" fmla="*/ 0 w 2228850"/>
                <a:gd name="connsiteY0" fmla="*/ 0 h 1352550"/>
                <a:gd name="connsiteX1" fmla="*/ 2228850 w 2228850"/>
                <a:gd name="connsiteY1" fmla="*/ 0 h 1352550"/>
                <a:gd name="connsiteX2" fmla="*/ 2228850 w 2228850"/>
                <a:gd name="connsiteY2" fmla="*/ 1352550 h 1352550"/>
                <a:gd name="connsiteX3" fmla="*/ 0 w 2228850"/>
                <a:gd name="connsiteY3" fmla="*/ 1352550 h 1352550"/>
                <a:gd name="connsiteX4" fmla="*/ 0 w 2228850"/>
                <a:gd name="connsiteY4" fmla="*/ 0 h 1352550"/>
                <a:gd name="connsiteX0" fmla="*/ 0 w 2228850"/>
                <a:gd name="connsiteY0" fmla="*/ 0 h 1352550"/>
                <a:gd name="connsiteX1" fmla="*/ 2228850 w 2228850"/>
                <a:gd name="connsiteY1" fmla="*/ 0 h 1352550"/>
                <a:gd name="connsiteX2" fmla="*/ 2228850 w 2228850"/>
                <a:gd name="connsiteY2" fmla="*/ 1352550 h 1352550"/>
                <a:gd name="connsiteX3" fmla="*/ 1390650 w 2228850"/>
                <a:gd name="connsiteY3" fmla="*/ 1352550 h 1352550"/>
                <a:gd name="connsiteX4" fmla="*/ 0 w 2228850"/>
                <a:gd name="connsiteY4" fmla="*/ 0 h 1352550"/>
                <a:gd name="connsiteX0" fmla="*/ 0 w 2228850"/>
                <a:gd name="connsiteY0" fmla="*/ 0 h 1352550"/>
                <a:gd name="connsiteX1" fmla="*/ 914400 w 2228850"/>
                <a:gd name="connsiteY1" fmla="*/ 19050 h 1352550"/>
                <a:gd name="connsiteX2" fmla="*/ 2228850 w 2228850"/>
                <a:gd name="connsiteY2" fmla="*/ 1352550 h 1352550"/>
                <a:gd name="connsiteX3" fmla="*/ 1390650 w 2228850"/>
                <a:gd name="connsiteY3" fmla="*/ 1352550 h 1352550"/>
                <a:gd name="connsiteX4" fmla="*/ 0 w 2228850"/>
                <a:gd name="connsiteY4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8850" h="1352550">
                  <a:moveTo>
                    <a:pt x="0" y="0"/>
                  </a:moveTo>
                  <a:lnTo>
                    <a:pt x="914400" y="19050"/>
                  </a:lnTo>
                  <a:lnTo>
                    <a:pt x="2228850" y="1352550"/>
                  </a:lnTo>
                  <a:lnTo>
                    <a:pt x="1390650" y="1352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7"/>
            <p:cNvSpPr/>
            <p:nvPr/>
          </p:nvSpPr>
          <p:spPr>
            <a:xfrm>
              <a:off x="7970430" y="590550"/>
              <a:ext cx="2228850" cy="1352550"/>
            </a:xfrm>
            <a:custGeom>
              <a:avLst/>
              <a:gdLst>
                <a:gd name="connsiteX0" fmla="*/ 0 w 2228850"/>
                <a:gd name="connsiteY0" fmla="*/ 0 h 1352550"/>
                <a:gd name="connsiteX1" fmla="*/ 2228850 w 2228850"/>
                <a:gd name="connsiteY1" fmla="*/ 0 h 1352550"/>
                <a:gd name="connsiteX2" fmla="*/ 2228850 w 2228850"/>
                <a:gd name="connsiteY2" fmla="*/ 1352550 h 1352550"/>
                <a:gd name="connsiteX3" fmla="*/ 0 w 2228850"/>
                <a:gd name="connsiteY3" fmla="*/ 1352550 h 1352550"/>
                <a:gd name="connsiteX4" fmla="*/ 0 w 2228850"/>
                <a:gd name="connsiteY4" fmla="*/ 0 h 1352550"/>
                <a:gd name="connsiteX0" fmla="*/ 0 w 2228850"/>
                <a:gd name="connsiteY0" fmla="*/ 0 h 1352550"/>
                <a:gd name="connsiteX1" fmla="*/ 2228850 w 2228850"/>
                <a:gd name="connsiteY1" fmla="*/ 0 h 1352550"/>
                <a:gd name="connsiteX2" fmla="*/ 2228850 w 2228850"/>
                <a:gd name="connsiteY2" fmla="*/ 1352550 h 1352550"/>
                <a:gd name="connsiteX3" fmla="*/ 1390650 w 2228850"/>
                <a:gd name="connsiteY3" fmla="*/ 1352550 h 1352550"/>
                <a:gd name="connsiteX4" fmla="*/ 0 w 2228850"/>
                <a:gd name="connsiteY4" fmla="*/ 0 h 1352550"/>
                <a:gd name="connsiteX0" fmla="*/ 0 w 2228850"/>
                <a:gd name="connsiteY0" fmla="*/ 0 h 1352550"/>
                <a:gd name="connsiteX1" fmla="*/ 914400 w 2228850"/>
                <a:gd name="connsiteY1" fmla="*/ 19050 h 1352550"/>
                <a:gd name="connsiteX2" fmla="*/ 2228850 w 2228850"/>
                <a:gd name="connsiteY2" fmla="*/ 1352550 h 1352550"/>
                <a:gd name="connsiteX3" fmla="*/ 1390650 w 2228850"/>
                <a:gd name="connsiteY3" fmla="*/ 1352550 h 1352550"/>
                <a:gd name="connsiteX4" fmla="*/ 0 w 2228850"/>
                <a:gd name="connsiteY4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8850" h="1352550">
                  <a:moveTo>
                    <a:pt x="0" y="0"/>
                  </a:moveTo>
                  <a:lnTo>
                    <a:pt x="914400" y="19050"/>
                  </a:lnTo>
                  <a:lnTo>
                    <a:pt x="2228850" y="1352550"/>
                  </a:lnTo>
                  <a:lnTo>
                    <a:pt x="1390650" y="1352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7"/>
            <p:cNvSpPr/>
            <p:nvPr/>
          </p:nvSpPr>
          <p:spPr>
            <a:xfrm>
              <a:off x="6647086" y="590550"/>
              <a:ext cx="2228850" cy="1352550"/>
            </a:xfrm>
            <a:custGeom>
              <a:avLst/>
              <a:gdLst>
                <a:gd name="connsiteX0" fmla="*/ 0 w 2228850"/>
                <a:gd name="connsiteY0" fmla="*/ 0 h 1352550"/>
                <a:gd name="connsiteX1" fmla="*/ 2228850 w 2228850"/>
                <a:gd name="connsiteY1" fmla="*/ 0 h 1352550"/>
                <a:gd name="connsiteX2" fmla="*/ 2228850 w 2228850"/>
                <a:gd name="connsiteY2" fmla="*/ 1352550 h 1352550"/>
                <a:gd name="connsiteX3" fmla="*/ 0 w 2228850"/>
                <a:gd name="connsiteY3" fmla="*/ 1352550 h 1352550"/>
                <a:gd name="connsiteX4" fmla="*/ 0 w 2228850"/>
                <a:gd name="connsiteY4" fmla="*/ 0 h 1352550"/>
                <a:gd name="connsiteX0" fmla="*/ 0 w 2228850"/>
                <a:gd name="connsiteY0" fmla="*/ 0 h 1352550"/>
                <a:gd name="connsiteX1" fmla="*/ 2228850 w 2228850"/>
                <a:gd name="connsiteY1" fmla="*/ 0 h 1352550"/>
                <a:gd name="connsiteX2" fmla="*/ 2228850 w 2228850"/>
                <a:gd name="connsiteY2" fmla="*/ 1352550 h 1352550"/>
                <a:gd name="connsiteX3" fmla="*/ 1390650 w 2228850"/>
                <a:gd name="connsiteY3" fmla="*/ 1352550 h 1352550"/>
                <a:gd name="connsiteX4" fmla="*/ 0 w 2228850"/>
                <a:gd name="connsiteY4" fmla="*/ 0 h 1352550"/>
                <a:gd name="connsiteX0" fmla="*/ 0 w 2228850"/>
                <a:gd name="connsiteY0" fmla="*/ 0 h 1352550"/>
                <a:gd name="connsiteX1" fmla="*/ 914400 w 2228850"/>
                <a:gd name="connsiteY1" fmla="*/ 19050 h 1352550"/>
                <a:gd name="connsiteX2" fmla="*/ 2228850 w 2228850"/>
                <a:gd name="connsiteY2" fmla="*/ 1352550 h 1352550"/>
                <a:gd name="connsiteX3" fmla="*/ 1390650 w 2228850"/>
                <a:gd name="connsiteY3" fmla="*/ 1352550 h 1352550"/>
                <a:gd name="connsiteX4" fmla="*/ 0 w 2228850"/>
                <a:gd name="connsiteY4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8850" h="1352550">
                  <a:moveTo>
                    <a:pt x="0" y="0"/>
                  </a:moveTo>
                  <a:lnTo>
                    <a:pt x="914400" y="19050"/>
                  </a:lnTo>
                  <a:lnTo>
                    <a:pt x="2228850" y="1352550"/>
                  </a:lnTo>
                  <a:lnTo>
                    <a:pt x="1390650" y="1352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924246" y="1388037"/>
            <a:ext cx="44527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Text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Search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Checkbox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File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Image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Password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Radio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Reset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submit</a:t>
            </a:r>
            <a:endParaRPr lang="en-US" sz="3200" dirty="0"/>
          </a:p>
        </p:txBody>
      </p:sp>
      <p:pic>
        <p:nvPicPr>
          <p:cNvPr id="3076" name="Picture 4" descr="Image result for html registration for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065" y="1475364"/>
            <a:ext cx="8011260" cy="450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search png"/>
          <p:cNvPicPr>
            <a:picLocks noChangeAspect="1" noChangeArrowheads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430" y="1759510"/>
            <a:ext cx="488520" cy="48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599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web desig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9541" y="294877"/>
            <a:ext cx="1694784" cy="863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150" y="6153149"/>
            <a:ext cx="2552700" cy="6454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3" y="6153149"/>
            <a:ext cx="1694807" cy="62640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334037"/>
            <a:ext cx="9700013" cy="680376"/>
            <a:chOff x="0" y="590550"/>
            <a:chExt cx="10199280" cy="1352550"/>
          </a:xfrm>
          <a:solidFill>
            <a:schemeClr val="accent2"/>
          </a:solidFill>
        </p:grpSpPr>
        <p:sp>
          <p:nvSpPr>
            <p:cNvPr id="7" name="Rectangle 6"/>
            <p:cNvSpPr/>
            <p:nvPr/>
          </p:nvSpPr>
          <p:spPr>
            <a:xfrm>
              <a:off x="0" y="590550"/>
              <a:ext cx="6279567" cy="1352550"/>
            </a:xfrm>
            <a:custGeom>
              <a:avLst/>
              <a:gdLst>
                <a:gd name="connsiteX0" fmla="*/ 0 w 4343400"/>
                <a:gd name="connsiteY0" fmla="*/ 0 h 1352550"/>
                <a:gd name="connsiteX1" fmla="*/ 4343400 w 4343400"/>
                <a:gd name="connsiteY1" fmla="*/ 0 h 1352550"/>
                <a:gd name="connsiteX2" fmla="*/ 4343400 w 4343400"/>
                <a:gd name="connsiteY2" fmla="*/ 1352550 h 1352550"/>
                <a:gd name="connsiteX3" fmla="*/ 0 w 4343400"/>
                <a:gd name="connsiteY3" fmla="*/ 1352550 h 1352550"/>
                <a:gd name="connsiteX4" fmla="*/ 0 w 4343400"/>
                <a:gd name="connsiteY4" fmla="*/ 0 h 1352550"/>
                <a:gd name="connsiteX0" fmla="*/ 0 w 4343400"/>
                <a:gd name="connsiteY0" fmla="*/ 0 h 1352550"/>
                <a:gd name="connsiteX1" fmla="*/ 3371850 w 4343400"/>
                <a:gd name="connsiteY1" fmla="*/ 38100 h 1352550"/>
                <a:gd name="connsiteX2" fmla="*/ 4343400 w 4343400"/>
                <a:gd name="connsiteY2" fmla="*/ 1352550 h 1352550"/>
                <a:gd name="connsiteX3" fmla="*/ 0 w 4343400"/>
                <a:gd name="connsiteY3" fmla="*/ 1352550 h 1352550"/>
                <a:gd name="connsiteX4" fmla="*/ 0 w 4343400"/>
                <a:gd name="connsiteY4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43400" h="1352550">
                  <a:moveTo>
                    <a:pt x="0" y="0"/>
                  </a:moveTo>
                  <a:lnTo>
                    <a:pt x="3371850" y="38100"/>
                  </a:lnTo>
                  <a:lnTo>
                    <a:pt x="4343400" y="1352550"/>
                  </a:lnTo>
                  <a:lnTo>
                    <a:pt x="0" y="135255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5400" b="1" dirty="0" smtClean="0">
                  <a:latin typeface="Britannic Bold" panose="020B0903060703020204" pitchFamily="34" charset="0"/>
                </a:rPr>
                <a:t>GET vs POST</a:t>
              </a:r>
              <a:endParaRPr lang="en-US" sz="5400" b="1" dirty="0">
                <a:latin typeface="Britannic Bold" panose="020B090306070302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309557" y="590550"/>
              <a:ext cx="2228850" cy="1352550"/>
            </a:xfrm>
            <a:custGeom>
              <a:avLst/>
              <a:gdLst>
                <a:gd name="connsiteX0" fmla="*/ 0 w 2228850"/>
                <a:gd name="connsiteY0" fmla="*/ 0 h 1352550"/>
                <a:gd name="connsiteX1" fmla="*/ 2228850 w 2228850"/>
                <a:gd name="connsiteY1" fmla="*/ 0 h 1352550"/>
                <a:gd name="connsiteX2" fmla="*/ 2228850 w 2228850"/>
                <a:gd name="connsiteY2" fmla="*/ 1352550 h 1352550"/>
                <a:gd name="connsiteX3" fmla="*/ 0 w 2228850"/>
                <a:gd name="connsiteY3" fmla="*/ 1352550 h 1352550"/>
                <a:gd name="connsiteX4" fmla="*/ 0 w 2228850"/>
                <a:gd name="connsiteY4" fmla="*/ 0 h 1352550"/>
                <a:gd name="connsiteX0" fmla="*/ 0 w 2228850"/>
                <a:gd name="connsiteY0" fmla="*/ 0 h 1352550"/>
                <a:gd name="connsiteX1" fmla="*/ 2228850 w 2228850"/>
                <a:gd name="connsiteY1" fmla="*/ 0 h 1352550"/>
                <a:gd name="connsiteX2" fmla="*/ 2228850 w 2228850"/>
                <a:gd name="connsiteY2" fmla="*/ 1352550 h 1352550"/>
                <a:gd name="connsiteX3" fmla="*/ 1390650 w 2228850"/>
                <a:gd name="connsiteY3" fmla="*/ 1352550 h 1352550"/>
                <a:gd name="connsiteX4" fmla="*/ 0 w 2228850"/>
                <a:gd name="connsiteY4" fmla="*/ 0 h 1352550"/>
                <a:gd name="connsiteX0" fmla="*/ 0 w 2228850"/>
                <a:gd name="connsiteY0" fmla="*/ 0 h 1352550"/>
                <a:gd name="connsiteX1" fmla="*/ 914400 w 2228850"/>
                <a:gd name="connsiteY1" fmla="*/ 19050 h 1352550"/>
                <a:gd name="connsiteX2" fmla="*/ 2228850 w 2228850"/>
                <a:gd name="connsiteY2" fmla="*/ 1352550 h 1352550"/>
                <a:gd name="connsiteX3" fmla="*/ 1390650 w 2228850"/>
                <a:gd name="connsiteY3" fmla="*/ 1352550 h 1352550"/>
                <a:gd name="connsiteX4" fmla="*/ 0 w 2228850"/>
                <a:gd name="connsiteY4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8850" h="1352550">
                  <a:moveTo>
                    <a:pt x="0" y="0"/>
                  </a:moveTo>
                  <a:lnTo>
                    <a:pt x="914400" y="19050"/>
                  </a:lnTo>
                  <a:lnTo>
                    <a:pt x="2228850" y="1352550"/>
                  </a:lnTo>
                  <a:lnTo>
                    <a:pt x="1390650" y="1352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7"/>
            <p:cNvSpPr/>
            <p:nvPr/>
          </p:nvSpPr>
          <p:spPr>
            <a:xfrm>
              <a:off x="7970430" y="590550"/>
              <a:ext cx="2228850" cy="1352550"/>
            </a:xfrm>
            <a:custGeom>
              <a:avLst/>
              <a:gdLst>
                <a:gd name="connsiteX0" fmla="*/ 0 w 2228850"/>
                <a:gd name="connsiteY0" fmla="*/ 0 h 1352550"/>
                <a:gd name="connsiteX1" fmla="*/ 2228850 w 2228850"/>
                <a:gd name="connsiteY1" fmla="*/ 0 h 1352550"/>
                <a:gd name="connsiteX2" fmla="*/ 2228850 w 2228850"/>
                <a:gd name="connsiteY2" fmla="*/ 1352550 h 1352550"/>
                <a:gd name="connsiteX3" fmla="*/ 0 w 2228850"/>
                <a:gd name="connsiteY3" fmla="*/ 1352550 h 1352550"/>
                <a:gd name="connsiteX4" fmla="*/ 0 w 2228850"/>
                <a:gd name="connsiteY4" fmla="*/ 0 h 1352550"/>
                <a:gd name="connsiteX0" fmla="*/ 0 w 2228850"/>
                <a:gd name="connsiteY0" fmla="*/ 0 h 1352550"/>
                <a:gd name="connsiteX1" fmla="*/ 2228850 w 2228850"/>
                <a:gd name="connsiteY1" fmla="*/ 0 h 1352550"/>
                <a:gd name="connsiteX2" fmla="*/ 2228850 w 2228850"/>
                <a:gd name="connsiteY2" fmla="*/ 1352550 h 1352550"/>
                <a:gd name="connsiteX3" fmla="*/ 1390650 w 2228850"/>
                <a:gd name="connsiteY3" fmla="*/ 1352550 h 1352550"/>
                <a:gd name="connsiteX4" fmla="*/ 0 w 2228850"/>
                <a:gd name="connsiteY4" fmla="*/ 0 h 1352550"/>
                <a:gd name="connsiteX0" fmla="*/ 0 w 2228850"/>
                <a:gd name="connsiteY0" fmla="*/ 0 h 1352550"/>
                <a:gd name="connsiteX1" fmla="*/ 914400 w 2228850"/>
                <a:gd name="connsiteY1" fmla="*/ 19050 h 1352550"/>
                <a:gd name="connsiteX2" fmla="*/ 2228850 w 2228850"/>
                <a:gd name="connsiteY2" fmla="*/ 1352550 h 1352550"/>
                <a:gd name="connsiteX3" fmla="*/ 1390650 w 2228850"/>
                <a:gd name="connsiteY3" fmla="*/ 1352550 h 1352550"/>
                <a:gd name="connsiteX4" fmla="*/ 0 w 2228850"/>
                <a:gd name="connsiteY4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8850" h="1352550">
                  <a:moveTo>
                    <a:pt x="0" y="0"/>
                  </a:moveTo>
                  <a:lnTo>
                    <a:pt x="914400" y="19050"/>
                  </a:lnTo>
                  <a:lnTo>
                    <a:pt x="2228850" y="1352550"/>
                  </a:lnTo>
                  <a:lnTo>
                    <a:pt x="1390650" y="1352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7"/>
            <p:cNvSpPr/>
            <p:nvPr/>
          </p:nvSpPr>
          <p:spPr>
            <a:xfrm>
              <a:off x="6647086" y="590550"/>
              <a:ext cx="2228850" cy="1352550"/>
            </a:xfrm>
            <a:custGeom>
              <a:avLst/>
              <a:gdLst>
                <a:gd name="connsiteX0" fmla="*/ 0 w 2228850"/>
                <a:gd name="connsiteY0" fmla="*/ 0 h 1352550"/>
                <a:gd name="connsiteX1" fmla="*/ 2228850 w 2228850"/>
                <a:gd name="connsiteY1" fmla="*/ 0 h 1352550"/>
                <a:gd name="connsiteX2" fmla="*/ 2228850 w 2228850"/>
                <a:gd name="connsiteY2" fmla="*/ 1352550 h 1352550"/>
                <a:gd name="connsiteX3" fmla="*/ 0 w 2228850"/>
                <a:gd name="connsiteY3" fmla="*/ 1352550 h 1352550"/>
                <a:gd name="connsiteX4" fmla="*/ 0 w 2228850"/>
                <a:gd name="connsiteY4" fmla="*/ 0 h 1352550"/>
                <a:gd name="connsiteX0" fmla="*/ 0 w 2228850"/>
                <a:gd name="connsiteY0" fmla="*/ 0 h 1352550"/>
                <a:gd name="connsiteX1" fmla="*/ 2228850 w 2228850"/>
                <a:gd name="connsiteY1" fmla="*/ 0 h 1352550"/>
                <a:gd name="connsiteX2" fmla="*/ 2228850 w 2228850"/>
                <a:gd name="connsiteY2" fmla="*/ 1352550 h 1352550"/>
                <a:gd name="connsiteX3" fmla="*/ 1390650 w 2228850"/>
                <a:gd name="connsiteY3" fmla="*/ 1352550 h 1352550"/>
                <a:gd name="connsiteX4" fmla="*/ 0 w 2228850"/>
                <a:gd name="connsiteY4" fmla="*/ 0 h 1352550"/>
                <a:gd name="connsiteX0" fmla="*/ 0 w 2228850"/>
                <a:gd name="connsiteY0" fmla="*/ 0 h 1352550"/>
                <a:gd name="connsiteX1" fmla="*/ 914400 w 2228850"/>
                <a:gd name="connsiteY1" fmla="*/ 19050 h 1352550"/>
                <a:gd name="connsiteX2" fmla="*/ 2228850 w 2228850"/>
                <a:gd name="connsiteY2" fmla="*/ 1352550 h 1352550"/>
                <a:gd name="connsiteX3" fmla="*/ 1390650 w 2228850"/>
                <a:gd name="connsiteY3" fmla="*/ 1352550 h 1352550"/>
                <a:gd name="connsiteX4" fmla="*/ 0 w 2228850"/>
                <a:gd name="connsiteY4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8850" h="1352550">
                  <a:moveTo>
                    <a:pt x="0" y="0"/>
                  </a:moveTo>
                  <a:lnTo>
                    <a:pt x="914400" y="19050"/>
                  </a:lnTo>
                  <a:lnTo>
                    <a:pt x="2228850" y="1352550"/>
                  </a:lnTo>
                  <a:lnTo>
                    <a:pt x="1390650" y="1352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http://www.java8s.com/img/get.PNG"/>
          <p:cNvPicPr/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1302185"/>
            <a:ext cx="7239000" cy="48509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654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web desig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240149"/>
            <a:ext cx="3028950" cy="1836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150" y="6153149"/>
            <a:ext cx="2552700" cy="6454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3" y="6153149"/>
            <a:ext cx="1694807" cy="626403"/>
          </a:xfrm>
          <a:prstGeom prst="rect">
            <a:avLst/>
          </a:prstGeom>
        </p:spPr>
      </p:pic>
      <p:pic>
        <p:nvPicPr>
          <p:cNvPr id="12" name="Picture 8" descr="Image result for html tag 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240149"/>
            <a:ext cx="1768012" cy="1064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Image result for html tag pn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4263412"/>
            <a:ext cx="2072812" cy="1248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Image result for thank you 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456" y="1753719"/>
            <a:ext cx="7439025" cy="31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32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Words>74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Britannic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12</cp:revision>
  <dcterms:created xsi:type="dcterms:W3CDTF">2018-10-01T04:52:03Z</dcterms:created>
  <dcterms:modified xsi:type="dcterms:W3CDTF">2018-10-01T11:18:59Z</dcterms:modified>
</cp:coreProperties>
</file>