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4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5524" y="3613355"/>
            <a:ext cx="6469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006600"/>
                </a:solidFill>
                <a:latin typeface="Impact" panose="020B0806030902050204" pitchFamily="34" charset="0"/>
              </a:rPr>
              <a:t>Dictionary</a:t>
            </a:r>
            <a:endParaRPr lang="en-US" sz="115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IX                    Lab: 12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3199" y="1921051"/>
            <a:ext cx="6593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Century Gothic" panose="020B0502020202020204" pitchFamily="34" charset="0"/>
              </a:rPr>
              <a:t>A dictionary is a </a:t>
            </a:r>
            <a:r>
              <a:rPr lang="en-US" sz="3600" dirty="0" smtClean="0">
                <a:latin typeface="Century Gothic" panose="020B0502020202020204" pitchFamily="34" charset="0"/>
              </a:rPr>
              <a:t>collection</a:t>
            </a:r>
          </a:p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 </a:t>
            </a:r>
            <a:r>
              <a:rPr lang="en-US" sz="3600" dirty="0">
                <a:latin typeface="Century Gothic" panose="020B0502020202020204" pitchFamily="34" charset="0"/>
              </a:rPr>
              <a:t>which is unordered,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changeable </a:t>
            </a:r>
            <a:r>
              <a:rPr lang="en-US" sz="3600" dirty="0">
                <a:latin typeface="Century Gothic" panose="020B0502020202020204" pitchFamily="34" charset="0"/>
              </a:rPr>
              <a:t>and indexed</a:t>
            </a:r>
            <a:r>
              <a:rPr lang="en-US" sz="3600" dirty="0" smtClean="0"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 </a:t>
            </a:r>
            <a:r>
              <a:rPr lang="en-US" sz="3600" dirty="0">
                <a:latin typeface="Century Gothic" panose="020B0502020202020204" pitchFamily="34" charset="0"/>
              </a:rPr>
              <a:t>In Python dictionaries are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written </a:t>
            </a:r>
            <a:r>
              <a:rPr lang="en-US" sz="3600" dirty="0">
                <a:latin typeface="Century Gothic" panose="020B0502020202020204" pitchFamily="34" charset="0"/>
              </a:rPr>
              <a:t>with curly brackets,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and </a:t>
            </a:r>
            <a:r>
              <a:rPr lang="en-US" sz="3600" dirty="0">
                <a:latin typeface="Century Gothic" panose="020B0502020202020204" pitchFamily="34" charset="0"/>
              </a:rPr>
              <a:t>they have keys and values.</a:t>
            </a:r>
          </a:p>
          <a:p>
            <a:pPr algn="just"/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995" y="644701"/>
            <a:ext cx="4410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dobe Caslon Pro Bold" panose="0205070206050A020403" pitchFamily="18" charset="0"/>
              </a:rPr>
              <a:t>Dictionary</a:t>
            </a:r>
          </a:p>
          <a:p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urly bracket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576" y="2491268"/>
            <a:ext cx="2815280" cy="24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obe Caslon Pro Bold" panose="0205070206050A020403" pitchFamily="18" charset="0"/>
              </a:rPr>
              <a:t>Accessing </a:t>
            </a:r>
            <a:r>
              <a:rPr lang="en-US" sz="5400" dirty="0" smtClean="0">
                <a:latin typeface="Adobe Caslon Pro Bold" panose="0205070206050A020403" pitchFamily="18" charset="0"/>
              </a:rPr>
              <a:t>Items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8" y="1940877"/>
            <a:ext cx="6754600" cy="38566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918" y="1971014"/>
            <a:ext cx="4350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Add keys and its values in a variable 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Starting with a curly bracket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To declare a dictionary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Change Values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918" y="3064750"/>
            <a:ext cx="4350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You can change any value from  the dictionary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92" y="2079522"/>
            <a:ext cx="7014047" cy="35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Loop Through Dictionary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918" y="3064750"/>
            <a:ext cx="435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Loop by Items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49118" y="1816437"/>
            <a:ext cx="6082328" cy="4178573"/>
            <a:chOff x="5716382" y="1888852"/>
            <a:chExt cx="6082328" cy="4178573"/>
          </a:xfrm>
        </p:grpSpPr>
        <p:pic>
          <p:nvPicPr>
            <p:cNvPr id="11" name="Picture 10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382" y="1888852"/>
              <a:ext cx="6082328" cy="3140348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382" y="5029200"/>
              <a:ext cx="6082328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Dictionary Length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918" y="3064750"/>
            <a:ext cx="4350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You can check the length of your dictionary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23152" y="1951330"/>
            <a:ext cx="6637790" cy="4072147"/>
            <a:chOff x="5323152" y="1951330"/>
            <a:chExt cx="6391822" cy="3613279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153" y="1951330"/>
              <a:ext cx="6391821" cy="287317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152" y="4802609"/>
              <a:ext cx="6391821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1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Adding New Items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918" y="3064750"/>
            <a:ext cx="4350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You can add</a:t>
            </a:r>
          </a:p>
          <a:p>
            <a:r>
              <a:rPr lang="en-US" sz="3600" dirty="0">
                <a:latin typeface="Century Gothic" panose="020B0502020202020204" pitchFamily="34" charset="0"/>
              </a:rPr>
              <a:t>n</a:t>
            </a:r>
            <a:r>
              <a:rPr lang="en-US" sz="3600" dirty="0" smtClean="0">
                <a:latin typeface="Century Gothic" panose="020B0502020202020204" pitchFamily="34" charset="0"/>
              </a:rPr>
              <a:t>ew items to the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dictionary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32692" y="2092106"/>
            <a:ext cx="7205069" cy="3931371"/>
            <a:chOff x="5442157" y="2092106"/>
            <a:chExt cx="6384584" cy="3345053"/>
          </a:xfrm>
        </p:grpSpPr>
        <p:pic>
          <p:nvPicPr>
            <p:cNvPr id="15" name="Picture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157" y="2092106"/>
              <a:ext cx="6384584" cy="2602103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157" y="4694209"/>
              <a:ext cx="6384584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7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Removing Items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687" y="2161065"/>
            <a:ext cx="435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Use del function to delete any value.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There are also some other ways to remove. Check your lecture note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74681" y="1928929"/>
            <a:ext cx="6556764" cy="4094548"/>
            <a:chOff x="5610655" y="2307124"/>
            <a:chExt cx="6158558" cy="3486533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655" y="2307124"/>
              <a:ext cx="6158558" cy="2648333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655" y="4955457"/>
              <a:ext cx="6158558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8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80098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Construct Dictionary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687" y="2161065"/>
            <a:ext cx="4350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You can use dict function also to create a dictionary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86462" y="2197587"/>
            <a:ext cx="7333474" cy="3642773"/>
            <a:chOff x="5126877" y="2197588"/>
            <a:chExt cx="6642336" cy="2822034"/>
          </a:xfrm>
        </p:grpSpPr>
        <p:pic>
          <p:nvPicPr>
            <p:cNvPr id="15" name="Picture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877" y="2197588"/>
              <a:ext cx="6642336" cy="2256425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877" y="4467172"/>
              <a:ext cx="6642336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2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142</Words>
  <Application>Microsoft Office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Caslon Pro Bold</vt:lpstr>
      <vt:lpstr>Arial</vt:lpstr>
      <vt:lpstr>Calibri</vt:lpstr>
      <vt:lpstr>Century Gothic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2018-09-29T14:25:06Z</dcterms:created>
  <dcterms:modified xsi:type="dcterms:W3CDTF">2018-09-29T15:34:21Z</dcterms:modified>
</cp:coreProperties>
</file>