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8EE"/>
    <a:srgbClr val="4C44EA"/>
    <a:srgbClr val="260AF4"/>
    <a:srgbClr val="006600"/>
    <a:srgbClr val="308038"/>
    <a:srgbClr val="E6E6E6"/>
    <a:srgbClr val="33CC33"/>
    <a:srgbClr val="66FF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22E3-7FEF-4825-B540-5953100811D2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3D66C-FBF7-47CC-925C-2F6FDCFE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8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61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77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5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0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4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2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00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906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6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85958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7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8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7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931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59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574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4.jpe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4.jpe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4.jpe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4.jpe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4372" y="1415333"/>
            <a:ext cx="568559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latin typeface="Adobe Caslon Pro Bold" panose="0205070206050A020403" pitchFamily="18" charset="0"/>
              </a:rPr>
              <a:t>Python</a:t>
            </a:r>
            <a:endParaRPr lang="en-US" dirty="0" smtClean="0">
              <a:latin typeface="Adobe Caslon Pro Bold" panose="0205070206050A020403" pitchFamily="18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4372" y="4075734"/>
            <a:ext cx="8957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006600"/>
                </a:solidFill>
                <a:latin typeface="Impact" panose="020B0806030902050204" pitchFamily="34" charset="0"/>
              </a:rPr>
              <a:t>Conditional Logic</a:t>
            </a:r>
            <a:endParaRPr lang="en-US" sz="9600" dirty="0">
              <a:solidFill>
                <a:srgbClr val="006600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35968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pic>
        <p:nvPicPr>
          <p:cNvPr id="1026" name="Picture 2" descr="Image result for python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79" y="2368888"/>
            <a:ext cx="1763497" cy="176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77000" y="929661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Class: IX                    Lab: </a:t>
            </a:r>
            <a:r>
              <a:rPr lang="en-US" sz="3200" b="1" dirty="0" smtClean="0">
                <a:solidFill>
                  <a:schemeClr val="bg1"/>
                </a:solidFill>
              </a:rPr>
              <a:t>13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35968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83" y="1496653"/>
            <a:ext cx="7867614" cy="37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4462" y="3116408"/>
            <a:ext cx="6593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latin typeface="Century Gothic" panose="020B0502020202020204" pitchFamily="34" charset="0"/>
              </a:rPr>
              <a:t>Use these sign for </a:t>
            </a:r>
          </a:p>
          <a:p>
            <a:pPr algn="just"/>
            <a:r>
              <a:rPr lang="en-US" sz="3600" dirty="0" smtClean="0">
                <a:latin typeface="Century Gothic" panose="020B0502020202020204" pitchFamily="34" charset="0"/>
              </a:rPr>
              <a:t>creating statements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5236" y="714686"/>
            <a:ext cx="83471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dobe Caslon Pro Bold" panose="0205070206050A020403" pitchFamily="18" charset="0"/>
              </a:rPr>
              <a:t>Basic Statements</a:t>
            </a:r>
            <a:endParaRPr lang="en-US" sz="6600" dirty="0">
              <a:latin typeface="Adobe Caslon Pro Bold" panose="0205070206050A020403" pitchFamily="18" charset="0"/>
            </a:endParaRPr>
          </a:p>
          <a:p>
            <a:endParaRPr lang="en-US" sz="66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663" y="2049608"/>
            <a:ext cx="6390159" cy="367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37646" y="747940"/>
            <a:ext cx="646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dobe Caslon Pro Bold" panose="0205070206050A020403" pitchFamily="18" charset="0"/>
              </a:rPr>
              <a:t>IF </a:t>
            </a:r>
            <a:endParaRPr lang="en-US" sz="54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2809" y="3269061"/>
            <a:ext cx="4350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The basic of If </a:t>
            </a:r>
          </a:p>
          <a:p>
            <a:r>
              <a:rPr lang="en-US" sz="3600" dirty="0" smtClean="0">
                <a:latin typeface="Century Gothic" panose="020B0502020202020204" pitchFamily="34" charset="0"/>
              </a:rPr>
              <a:t>Statements 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93584" y="2495550"/>
            <a:ext cx="6765053" cy="3019426"/>
            <a:chOff x="5122147" y="2309812"/>
            <a:chExt cx="5560696" cy="1907076"/>
          </a:xfrm>
        </p:grpSpPr>
        <p:pic>
          <p:nvPicPr>
            <p:cNvPr id="13" name="Picture 12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148" y="2309812"/>
              <a:ext cx="5560695" cy="1266825"/>
            </a:xfrm>
            <a:prstGeom prst="rect">
              <a:avLst/>
            </a:prstGeom>
          </p:spPr>
        </p:pic>
        <p:pic>
          <p:nvPicPr>
            <p:cNvPr id="15" name="Picture 14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147" y="3521563"/>
              <a:ext cx="5560695" cy="695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62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37646" y="747940"/>
            <a:ext cx="646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dobe Caslon Pro Bold" panose="0205070206050A020403" pitchFamily="18" charset="0"/>
              </a:rPr>
              <a:t>Indentation</a:t>
            </a:r>
            <a:endParaRPr lang="en-US" sz="54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6356" y="3967720"/>
            <a:ext cx="877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If your indentation is not correct your program will not work 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06" y="1920991"/>
            <a:ext cx="9546232" cy="162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13402" y="778212"/>
            <a:ext cx="5271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dobe Caslon Pro Bold" panose="0205070206050A020403" pitchFamily="18" charset="0"/>
              </a:rPr>
              <a:t>Elif</a:t>
            </a:r>
            <a:endParaRPr lang="en-US" sz="48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1918" y="2854743"/>
            <a:ext cx="4350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Use elif for </a:t>
            </a:r>
          </a:p>
          <a:p>
            <a:r>
              <a:rPr lang="en-US" sz="3600" dirty="0" smtClean="0">
                <a:latin typeface="Century Gothic" panose="020B0502020202020204" pitchFamily="34" charset="0"/>
              </a:rPr>
              <a:t>Creating more than one statement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22618" y="2129587"/>
            <a:ext cx="7815143" cy="3730886"/>
            <a:chOff x="4891385" y="2129587"/>
            <a:chExt cx="6801850" cy="2988802"/>
          </a:xfrm>
        </p:grpSpPr>
        <p:pic>
          <p:nvPicPr>
            <p:cNvPr id="13" name="Picture 12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386" y="2129587"/>
              <a:ext cx="6801849" cy="2331577"/>
            </a:xfrm>
            <a:prstGeom prst="rect">
              <a:avLst/>
            </a:prstGeom>
          </p:spPr>
        </p:pic>
        <p:pic>
          <p:nvPicPr>
            <p:cNvPr id="17" name="Picture 16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385" y="4461164"/>
              <a:ext cx="6801849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80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987" y="765672"/>
            <a:ext cx="9136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dobe Caslon Pro Bold" panose="0205070206050A020403" pitchFamily="18" charset="0"/>
              </a:rPr>
              <a:t>			Short Hand If</a:t>
            </a:r>
            <a:endParaRPr lang="en-US" sz="48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0309" y="2813838"/>
            <a:ext cx="4350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You can </a:t>
            </a:r>
            <a:r>
              <a:rPr lang="en-US" sz="3600" dirty="0" smtClean="0">
                <a:latin typeface="Century Gothic" panose="020B0502020202020204" pitchFamily="34" charset="0"/>
              </a:rPr>
              <a:t>use short hand format to declare a statement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83" y="2421890"/>
            <a:ext cx="7689463" cy="30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987" y="765672"/>
            <a:ext cx="9136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dobe Caslon Pro Bold" panose="0205070206050A020403" pitchFamily="18" charset="0"/>
              </a:rPr>
              <a:t>		</a:t>
            </a:r>
            <a:r>
              <a:rPr lang="en-US" sz="4800" dirty="0" smtClean="0">
                <a:latin typeface="Adobe Caslon Pro Bold" panose="0205070206050A020403" pitchFamily="18" charset="0"/>
              </a:rPr>
              <a:t>Short </a:t>
            </a:r>
            <a:r>
              <a:rPr lang="en-US" sz="4800" dirty="0">
                <a:latin typeface="Adobe Caslon Pro Bold" panose="0205070206050A020403" pitchFamily="18" charset="0"/>
              </a:rPr>
              <a:t>Hand </a:t>
            </a:r>
            <a:r>
              <a:rPr lang="en-US" sz="4800" dirty="0" smtClean="0">
                <a:latin typeface="Adobe Caslon Pro Bold" panose="0205070206050A020403" pitchFamily="18" charset="0"/>
              </a:rPr>
              <a:t>If… Else</a:t>
            </a:r>
            <a:endParaRPr lang="en-US" sz="48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1610" y="2781452"/>
            <a:ext cx="4350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If… Else statement can also be used as  short hand format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16583" y="1996229"/>
            <a:ext cx="7412182" cy="3365480"/>
            <a:chOff x="5056909" y="1996229"/>
            <a:chExt cx="5943601" cy="2018780"/>
          </a:xfrm>
        </p:grpSpPr>
        <p:pic>
          <p:nvPicPr>
            <p:cNvPr id="13" name="Picture 12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6909" y="1996229"/>
              <a:ext cx="5943600" cy="1120140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6910" y="3119659"/>
              <a:ext cx="5943600" cy="895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87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987" y="765672"/>
            <a:ext cx="9136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dobe Caslon Pro Bold" panose="0205070206050A020403" pitchFamily="18" charset="0"/>
              </a:rPr>
              <a:t>								And</a:t>
            </a:r>
            <a:endParaRPr lang="en-US" sz="48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4233" y="2798374"/>
            <a:ext cx="4350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and is used to combine conditional statements</a:t>
            </a:r>
            <a:endParaRPr lang="en-US" sz="6000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71048" y="2161065"/>
            <a:ext cx="6802297" cy="3108072"/>
            <a:chOff x="5154176" y="2469313"/>
            <a:chExt cx="5943600" cy="1939290"/>
          </a:xfrm>
        </p:grpSpPr>
        <p:pic>
          <p:nvPicPr>
            <p:cNvPr id="15" name="Picture 14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176" y="2469313"/>
              <a:ext cx="5943600" cy="1282065"/>
            </a:xfrm>
            <a:prstGeom prst="rect">
              <a:avLst/>
            </a:prstGeom>
          </p:spPr>
        </p:pic>
        <p:pic>
          <p:nvPicPr>
            <p:cNvPr id="17" name="Picture 16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176" y="3751378"/>
              <a:ext cx="594360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581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987" y="800982"/>
            <a:ext cx="9136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dobe Caslon Pro Bold" panose="0205070206050A020403" pitchFamily="18" charset="0"/>
              </a:rPr>
              <a:t>								Or </a:t>
            </a:r>
            <a:endParaRPr lang="en-US" sz="48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685" y="3190687"/>
            <a:ext cx="4350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Or is also used to combine operator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86459" y="2275608"/>
            <a:ext cx="7034486" cy="3210792"/>
            <a:chOff x="4686459" y="2275608"/>
            <a:chExt cx="6840522" cy="2837410"/>
          </a:xfrm>
        </p:grpSpPr>
        <p:pic>
          <p:nvPicPr>
            <p:cNvPr id="13" name="Picture 12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460" y="2275608"/>
              <a:ext cx="6840521" cy="1880755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459" y="4162609"/>
              <a:ext cx="6840521" cy="9504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12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764</TotalTime>
  <Words>91</Words>
  <Application>Microsoft Office PowerPoint</Application>
  <PresentationFormat>Widescreen</PresentationFormat>
  <Paragraphs>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Caslon Pro Bold</vt:lpstr>
      <vt:lpstr>Calibri</vt:lpstr>
      <vt:lpstr>Century Gothic</vt:lpstr>
      <vt:lpstr>Franklin Gothic Book</vt:lpstr>
      <vt:lpstr>Impact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2018-09-29T14:25:06Z</dcterms:created>
  <dcterms:modified xsi:type="dcterms:W3CDTF">2018-09-30T04:27:44Z</dcterms:modified>
</cp:coreProperties>
</file>