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8EE"/>
    <a:srgbClr val="4C44EA"/>
    <a:srgbClr val="260AF4"/>
    <a:srgbClr val="006600"/>
    <a:srgbClr val="308038"/>
    <a:srgbClr val="E6E6E6"/>
    <a:srgbClr val="33CC33"/>
    <a:srgbClr val="66FF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22E3-7FEF-4825-B540-5953100811D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3D66C-FBF7-47CC-925C-2F6FDCF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8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1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4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5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2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87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0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906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6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5958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7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7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93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59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7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4372" y="1415333"/>
            <a:ext cx="56855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latin typeface="Adobe Caslon Pro Bold" panose="0205070206050A020403" pitchFamily="18" charset="0"/>
              </a:rPr>
              <a:t>Python</a:t>
            </a:r>
            <a:endParaRPr lang="en-US" dirty="0" smtClean="0">
              <a:latin typeface="Adobe Caslon Pro Bold" panose="0205070206050A020403" pitchFamily="18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7169" y="3654779"/>
            <a:ext cx="86009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006600"/>
                </a:solidFill>
                <a:latin typeface="Impact" panose="020B0806030902050204" pitchFamily="34" charset="0"/>
              </a:rPr>
              <a:t>Function</a:t>
            </a:r>
            <a:endParaRPr lang="en-US" sz="13800" dirty="0">
              <a:solidFill>
                <a:srgbClr val="006600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35968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pic>
        <p:nvPicPr>
          <p:cNvPr id="1026" name="Picture 2" descr="Image result for python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79" y="2368888"/>
            <a:ext cx="1763497" cy="176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77000" y="929661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Class: IX                    Lab: </a:t>
            </a:r>
            <a:r>
              <a:rPr lang="en-US" sz="3200" b="1" dirty="0" smtClean="0">
                <a:solidFill>
                  <a:schemeClr val="bg1"/>
                </a:solidFill>
              </a:rPr>
              <a:t>15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35968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83" y="1496653"/>
            <a:ext cx="7867614" cy="37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7590" y="2935127"/>
            <a:ext cx="5205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A function is a block </a:t>
            </a:r>
            <a:endParaRPr lang="en-US" sz="3600" dirty="0" smtClean="0">
              <a:latin typeface="Century Gothic" panose="020B0502020202020204" pitchFamily="34" charset="0"/>
            </a:endParaRPr>
          </a:p>
          <a:p>
            <a:r>
              <a:rPr lang="en-US" sz="3600" dirty="0" smtClean="0">
                <a:latin typeface="Century Gothic" panose="020B0502020202020204" pitchFamily="34" charset="0"/>
              </a:rPr>
              <a:t>of </a:t>
            </a:r>
            <a:r>
              <a:rPr lang="en-US" sz="3600" dirty="0">
                <a:latin typeface="Century Gothic" panose="020B0502020202020204" pitchFamily="34" charset="0"/>
              </a:rPr>
              <a:t>code which only runs when it is called</a:t>
            </a:r>
            <a:r>
              <a:rPr lang="en-US" sz="3600" dirty="0">
                <a:latin typeface="Century Gothic" panose="020B0502020202020204" pitchFamily="34" charset="0"/>
              </a:rPr>
              <a:t> </a:t>
            </a:r>
            <a:endParaRPr lang="en-US" sz="3600" b="1" dirty="0">
              <a:latin typeface="Century Gothic" panose="020B0502020202020204" pitchFamily="34" charset="0"/>
            </a:endParaRPr>
          </a:p>
          <a:p>
            <a:endParaRPr lang="en-US" sz="3600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26217" y="719158"/>
            <a:ext cx="8347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dobe Caslon Pro Bold" panose="0205070206050A020403" pitchFamily="18" charset="0"/>
              </a:rPr>
              <a:t>Functions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functio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775" y="1965099"/>
            <a:ext cx="4294909" cy="424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0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7590" y="2935127"/>
            <a:ext cx="5205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In Python a function is defined using the </a:t>
            </a:r>
            <a:r>
              <a:rPr lang="en-US" sz="3600" dirty="0" err="1">
                <a:latin typeface="Century Gothic" panose="020B0502020202020204" pitchFamily="34" charset="0"/>
              </a:rPr>
              <a:t>def</a:t>
            </a:r>
            <a:r>
              <a:rPr lang="en-US" sz="3600" dirty="0">
                <a:latin typeface="Century Gothic" panose="020B0502020202020204" pitchFamily="34" charset="0"/>
              </a:rPr>
              <a:t> keyword</a:t>
            </a:r>
            <a:endParaRPr lang="en-US" sz="3600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1599" y="678494"/>
            <a:ext cx="8347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dobe Caslon Pro Bold" panose="0205070206050A020403" pitchFamily="18" charset="0"/>
              </a:rPr>
              <a:t>Declare Function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81" y="2573792"/>
            <a:ext cx="6422159" cy="26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975" y="3089650"/>
            <a:ext cx="5205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Information can be passed to functions as </a:t>
            </a:r>
            <a:r>
              <a:rPr lang="en-US" sz="3600" dirty="0" smtClean="0">
                <a:latin typeface="Century Gothic" panose="020B0502020202020204" pitchFamily="34" charset="0"/>
              </a:rPr>
              <a:t>parameter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26217" y="719158"/>
            <a:ext cx="8347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dobe Caslon Pro Bold" panose="0205070206050A020403" pitchFamily="18" charset="0"/>
              </a:rPr>
              <a:t>Parameter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parame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parame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27" y="2203649"/>
            <a:ext cx="6380018" cy="314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975" y="3089650"/>
            <a:ext cx="5205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Information can be passed to functions as </a:t>
            </a:r>
            <a:r>
              <a:rPr lang="en-US" sz="3600" dirty="0" smtClean="0">
                <a:latin typeface="Century Gothic" panose="020B0502020202020204" pitchFamily="34" charset="0"/>
              </a:rPr>
              <a:t>parameter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26217" y="719158"/>
            <a:ext cx="8347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dobe Caslon Pro Bold" panose="0205070206050A020403" pitchFamily="18" charset="0"/>
              </a:rPr>
              <a:t>Parameter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parame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parame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27" y="2203649"/>
            <a:ext cx="6380018" cy="314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45" y="2812651"/>
            <a:ext cx="5205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If we call the function without parameter, it uses the default value:</a:t>
            </a:r>
          </a:p>
          <a:p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3162" y="719158"/>
            <a:ext cx="8347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dobe Caslon Pro Bold" panose="0205070206050A020403" pitchFamily="18" charset="0"/>
              </a:rPr>
              <a:t>Parameter Value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parame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parame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1" y="2181168"/>
            <a:ext cx="6051606" cy="298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45" y="2812651"/>
            <a:ext cx="5205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If we call the function without parameter, it uses the default value:</a:t>
            </a:r>
          </a:p>
          <a:p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3162" y="719158"/>
            <a:ext cx="8347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dobe Caslon Pro Bold" panose="0205070206050A020403" pitchFamily="18" charset="0"/>
              </a:rPr>
              <a:t>Parameter Value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parame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parame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1" y="2181168"/>
            <a:ext cx="6051606" cy="298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45" y="2812651"/>
            <a:ext cx="52059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A lambda function can take any number of arguments, but can only have one expression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03985" y="719158"/>
            <a:ext cx="8347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dobe Caslon Pro Bold" panose="0205070206050A020403" pitchFamily="18" charset="0"/>
              </a:rPr>
              <a:t>Lambda 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parame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parame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Image result for lamb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6" y="1769923"/>
            <a:ext cx="5771718" cy="456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8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918" y="2273904"/>
            <a:ext cx="5205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The power of lambda is better shown when you use them as an anonymous function inside another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37646" y="749661"/>
            <a:ext cx="8347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dobe Caslon Pro Bold" panose="0205070206050A020403" pitchFamily="18" charset="0"/>
              </a:rPr>
              <a:t>Why Lambda? 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parame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parame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077" y="2109099"/>
            <a:ext cx="4092431" cy="4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6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817</TotalTime>
  <Words>132</Words>
  <Application>Microsoft Office PowerPoint</Application>
  <PresentationFormat>Widescreen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Caslon Pro Bold</vt:lpstr>
      <vt:lpstr>Arial</vt:lpstr>
      <vt:lpstr>Calibri</vt:lpstr>
      <vt:lpstr>Century Gothic</vt:lpstr>
      <vt:lpstr>Franklin Gothic Book</vt:lpstr>
      <vt:lpstr>Impact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</cp:revision>
  <dcterms:created xsi:type="dcterms:W3CDTF">2018-09-29T14:25:06Z</dcterms:created>
  <dcterms:modified xsi:type="dcterms:W3CDTF">2018-09-30T15:41:50Z</dcterms:modified>
</cp:coreProperties>
</file>