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76" r:id="rId5"/>
    <p:sldId id="284" r:id="rId6"/>
    <p:sldId id="285" r:id="rId7"/>
    <p:sldId id="286" r:id="rId8"/>
    <p:sldId id="287" r:id="rId9"/>
    <p:sldId id="28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Digital Electronics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*: Number System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Digital Electronic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</a:t>
            </a:r>
            <a:r>
              <a:rPr lang="en-US" sz="4000" dirty="0" smtClean="0">
                <a:solidFill>
                  <a:srgbClr val="FFFF00"/>
                </a:solidFill>
              </a:rPr>
              <a:t>Digital Electronics?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The sub-branch </a:t>
            </a:r>
            <a:r>
              <a:rPr lang="en-US" dirty="0" smtClean="0"/>
              <a:t>of electronics which deals with digital signals for processing and controlling various systems and sub-systems</a:t>
            </a:r>
            <a:endParaRPr lang="en-US" sz="2400" dirty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Digital Electronics\Digital Electronics I\Images\Digital-Signal-and-Analog-Signjal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419350"/>
            <a:ext cx="2673882" cy="17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5037435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Digital System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4724400" cy="289560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500" b="1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Advantages</a:t>
            </a:r>
            <a:endParaRPr lang="en-US" sz="3500" b="1" dirty="0" smtClean="0">
              <a:solidFill>
                <a:srgbClr val="C00000"/>
              </a:solidFill>
            </a:endParaRPr>
          </a:p>
          <a:p>
            <a:pPr lvl="0"/>
            <a:r>
              <a:rPr lang="en-US" sz="2400" b="1" dirty="0" smtClean="0"/>
              <a:t>Easier Designing</a:t>
            </a:r>
            <a:endParaRPr lang="en-US" sz="2400" dirty="0" smtClean="0"/>
          </a:p>
          <a:p>
            <a:pPr lvl="0"/>
            <a:r>
              <a:rPr lang="en-US" sz="2400" b="1" dirty="0" smtClean="0"/>
              <a:t>Noise </a:t>
            </a:r>
            <a:r>
              <a:rPr lang="en-US" sz="2400" b="1" dirty="0" smtClean="0"/>
              <a:t>Immune</a:t>
            </a:r>
            <a:endParaRPr lang="en-US" sz="2400" dirty="0" smtClean="0"/>
          </a:p>
          <a:p>
            <a:pPr lvl="0"/>
            <a:r>
              <a:rPr lang="en-US" sz="2400" b="1" dirty="0" smtClean="0"/>
              <a:t>Information Storage is </a:t>
            </a:r>
            <a:r>
              <a:rPr lang="en-US" sz="2400" b="1" dirty="0" smtClean="0"/>
              <a:t>Simpler</a:t>
            </a:r>
            <a:endParaRPr lang="en-US" sz="2400" dirty="0" smtClean="0"/>
          </a:p>
          <a:p>
            <a:pPr lvl="0"/>
            <a:r>
              <a:rPr lang="en-US" sz="2400" b="1" dirty="0" smtClean="0"/>
              <a:t>High Accuracy And </a:t>
            </a:r>
            <a:r>
              <a:rPr lang="en-US" sz="2400" b="1" dirty="0" smtClean="0"/>
              <a:t>Precision</a:t>
            </a:r>
            <a:endParaRPr lang="en-US" sz="2400" dirty="0" smtClean="0"/>
          </a:p>
          <a:p>
            <a:pPr lvl="0"/>
            <a:r>
              <a:rPr lang="en-US" sz="2400" b="1" dirty="0" smtClean="0"/>
              <a:t>Programmable</a:t>
            </a:r>
            <a:endParaRPr lang="en-US" sz="2400" dirty="0" smtClean="0"/>
          </a:p>
          <a:p>
            <a:pPr>
              <a:buNone/>
            </a:pPr>
            <a:endParaRPr lang="en-US" sz="62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1809750"/>
            <a:ext cx="3581400" cy="204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	Disadvantages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/>
              <a:t>Expensive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/>
              <a:t>Analog nature of Real World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695035" cy="61082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Digital to Analog and Analog to Digital Conversion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Digital Electronics\Digital Electronics I\Images\Conversion-System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962150"/>
            <a:ext cx="6276023" cy="183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695035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Number System 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50495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Number systems are the technique to represent numbers in the computer system architecture</a:t>
            </a:r>
            <a:endParaRPr lang="en-US" b="1" dirty="0"/>
          </a:p>
        </p:txBody>
      </p:sp>
      <p:pic>
        <p:nvPicPr>
          <p:cNvPr id="6" name="Picture 5" descr="D:\%%% Dipto Lecture WOrk\Digital Electronics\Digital Electronics I\Images\maxresdefault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962150"/>
            <a:ext cx="4495800" cy="259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695035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Number System 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Digital Electronics\Digital Electronics I\Images\number-systems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85950"/>
            <a:ext cx="7086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%%% Dipto Lecture WOrk\Digital Electronics\Digital Electronics I\Images\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363" y="1304058"/>
            <a:ext cx="5215037" cy="279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Number Systems 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Number Systems 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1" name="Picture 10" descr="D:\%%% Dipto Lecture WOrk\Digital Electronics\Digital Electronics I\Images\Untitled1dd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819150"/>
            <a:ext cx="390005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57</Words>
  <Application>Microsoft Office PowerPoint</Application>
  <PresentationFormat>On-screen Show (16:9)</PresentationFormat>
  <Paragraphs>29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Electronics</vt:lpstr>
      <vt:lpstr>Welcome to Digital Electronic Class</vt:lpstr>
      <vt:lpstr>  What is Digital Electronics?</vt:lpstr>
      <vt:lpstr>Digital System</vt:lpstr>
      <vt:lpstr>Digital to Analog and Analog to Digital Conversion</vt:lpstr>
      <vt:lpstr>Number System </vt:lpstr>
      <vt:lpstr>Number System </vt:lpstr>
      <vt:lpstr>Number Systems </vt:lpstr>
      <vt:lpstr>Number Systems 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216</cp:revision>
  <dcterms:created xsi:type="dcterms:W3CDTF">2013-08-21T19:17:07Z</dcterms:created>
  <dcterms:modified xsi:type="dcterms:W3CDTF">2018-09-07T14:57:43Z</dcterms:modified>
</cp:coreProperties>
</file>