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76" r:id="rId5"/>
    <p:sldId id="259" r:id="rId6"/>
    <p:sldId id="284" r:id="rId7"/>
    <p:sldId id="285" r:id="rId8"/>
    <p:sldId id="286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14" y="-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Digital Electronics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</a:t>
            </a:r>
            <a:r>
              <a:rPr lang="en-US" sz="2400" dirty="0" smtClean="0"/>
              <a:t>*: Number System Conversions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</a:t>
            </a:r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Digital Electronics </a:t>
            </a:r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%%% Dipto Lecture WOrk\Digital Electronics\Digital Electronics II\Images\6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371" y="1885950"/>
            <a:ext cx="388662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  </a:t>
            </a:r>
            <a:r>
              <a:rPr lang="en-US" sz="4000" dirty="0" smtClean="0">
                <a:solidFill>
                  <a:srgbClr val="FFFF00"/>
                </a:solidFill>
              </a:rPr>
              <a:t>Number System </a:t>
            </a:r>
            <a:r>
              <a:rPr lang="en-US" sz="4000" dirty="0" smtClean="0">
                <a:solidFill>
                  <a:srgbClr val="FFFF00"/>
                </a:solidFill>
              </a:rPr>
              <a:t>Conversions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6104234" cy="3200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There </a:t>
            </a:r>
            <a:r>
              <a:rPr lang="en-US" sz="2400" dirty="0" smtClean="0"/>
              <a:t>are three types of conversion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r>
              <a:rPr lang="en-US" sz="2400" b="1" dirty="0" smtClean="0"/>
              <a:t>Decimal Number System to Other Base</a:t>
            </a:r>
            <a:endParaRPr lang="en-US" sz="2400" dirty="0" smtClean="0"/>
          </a:p>
          <a:p>
            <a:r>
              <a:rPr lang="en-US" sz="2400" b="1" dirty="0" smtClean="0"/>
              <a:t>Other </a:t>
            </a:r>
            <a:r>
              <a:rPr lang="en-US" sz="2400" b="1" dirty="0" smtClean="0"/>
              <a:t>Base to Decimal Number System</a:t>
            </a:r>
            <a:endParaRPr lang="en-US" sz="2400" dirty="0" smtClean="0"/>
          </a:p>
          <a:p>
            <a:r>
              <a:rPr lang="en-US" sz="2400" b="1" dirty="0" smtClean="0"/>
              <a:t>Other </a:t>
            </a:r>
            <a:r>
              <a:rPr lang="en-US" sz="2400" b="1" dirty="0" smtClean="0"/>
              <a:t>Base to Other </a:t>
            </a:r>
            <a:r>
              <a:rPr lang="en-US" sz="2400" b="1" dirty="0" smtClean="0"/>
              <a:t>Base</a:t>
            </a:r>
            <a:endParaRPr lang="en-US" sz="2400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5143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NS Conversions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9372600" cy="1371600"/>
          </a:xfrm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/>
              <a:t>	</a:t>
            </a:r>
          </a:p>
          <a:p>
            <a:pPr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Decimal Number System to Other Base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762000" y="2876550"/>
            <a:ext cx="74676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Divide the Number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(Decimal Number) by the base of target base system (in which you want to convert the number: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Binary (2), octal (8) and Hexadecimal (16)).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lphaUcParenR"/>
            </a:pPr>
            <a:r>
              <a:rPr lang="en-US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Write the remainder </a:t>
            </a:r>
            <a:r>
              <a:rPr lang="en-US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 step 1 as a Least Signification Bit (LSB) to Step last as a Most      Significant Bit (MSB).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Decimal to Binary Conversion </a:t>
            </a:r>
            <a:endParaRPr lang="en-US" sz="3200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819150"/>
            <a:ext cx="3733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930" y="1449387"/>
            <a:ext cx="5182870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Decimal to </a:t>
            </a:r>
            <a:r>
              <a:rPr lang="en-US" sz="3200" b="1" dirty="0" smtClean="0">
                <a:solidFill>
                  <a:srgbClr val="2D16B6"/>
                </a:solidFill>
                <a:effectLst/>
              </a:rPr>
              <a:t>Octal Conversion </a:t>
            </a:r>
            <a:endParaRPr lang="en-US" sz="3200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733550"/>
            <a:ext cx="4372610" cy="212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Decimal to </a:t>
            </a:r>
            <a:r>
              <a:rPr lang="en-US" sz="3200" b="1" dirty="0" smtClean="0">
                <a:solidFill>
                  <a:srgbClr val="2D16B6"/>
                </a:solidFill>
                <a:effectLst/>
              </a:rPr>
              <a:t>Hexadecimal Conversion </a:t>
            </a:r>
            <a:endParaRPr lang="en-US" sz="3200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885950"/>
            <a:ext cx="4405630" cy="172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857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Decimal to </a:t>
            </a:r>
            <a:r>
              <a:rPr lang="en-US" sz="3200" b="1" dirty="0" smtClean="0">
                <a:solidFill>
                  <a:srgbClr val="2D16B6"/>
                </a:solidFill>
                <a:effectLst/>
              </a:rPr>
              <a:t>Hexadecimal Conversion </a:t>
            </a:r>
            <a:endParaRPr lang="en-US" sz="3200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6695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127</Words>
  <Application>Microsoft Office PowerPoint</Application>
  <PresentationFormat>On-screen Show (16:9)</PresentationFormat>
  <Paragraphs>25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Digital Electronics</vt:lpstr>
      <vt:lpstr>Welcome to Digital Electronics Class</vt:lpstr>
      <vt:lpstr>  Number System Conversions</vt:lpstr>
      <vt:lpstr>NS Conversions</vt:lpstr>
      <vt:lpstr>Decimal to Binary Conversion </vt:lpstr>
      <vt:lpstr>Decimal to Octal Conversion </vt:lpstr>
      <vt:lpstr>Decimal to Hexadecimal Conversion </vt:lpstr>
      <vt:lpstr>Decimal to Hexadecimal Conversion 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210</cp:revision>
  <dcterms:created xsi:type="dcterms:W3CDTF">2013-08-21T19:17:07Z</dcterms:created>
  <dcterms:modified xsi:type="dcterms:W3CDTF">2018-09-07T15:08:54Z</dcterms:modified>
</cp:coreProperties>
</file>