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76" r:id="rId5"/>
    <p:sldId id="259" r:id="rId6"/>
    <p:sldId id="284" r:id="rId7"/>
    <p:sldId id="285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Digital Electronics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*: Number System </a:t>
            </a:r>
            <a:r>
              <a:rPr lang="en-US" sz="2400" dirty="0" smtClean="0"/>
              <a:t>Conversions*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Digital Electronics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%%% Dipto Lecture WOrk\Digital Electronics\Digital Electronics II\Images\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371" y="1885950"/>
            <a:ext cx="388662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Number System Conversions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There are three types of conversion:</a:t>
            </a:r>
          </a:p>
          <a:p>
            <a:r>
              <a:rPr lang="en-US" sz="2400" b="1" dirty="0" smtClean="0"/>
              <a:t>Decimal Number System to Other Base</a:t>
            </a:r>
            <a:endParaRPr lang="en-US" sz="2400" dirty="0" smtClean="0"/>
          </a:p>
          <a:p>
            <a:r>
              <a:rPr lang="en-US" sz="2400" b="1" dirty="0" smtClean="0"/>
              <a:t>Other Base to Decimal Number System</a:t>
            </a:r>
            <a:endParaRPr lang="en-US" sz="2400" dirty="0" smtClean="0"/>
          </a:p>
          <a:p>
            <a:r>
              <a:rPr lang="en-US" sz="2400" b="1" dirty="0" smtClean="0"/>
              <a:t>Other Base to Other Base</a:t>
            </a:r>
            <a:endParaRPr lang="en-US" sz="2400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NS Conversions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9372600" cy="1371600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	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Other Base System </a:t>
            </a:r>
            <a:r>
              <a:rPr lang="en-US" sz="4000" b="1" dirty="0" smtClean="0">
                <a:solidFill>
                  <a:srgbClr val="C00000"/>
                </a:solidFill>
              </a:rPr>
              <a:t>to </a:t>
            </a:r>
            <a:r>
              <a:rPr lang="en-US" sz="4000" b="1" dirty="0" smtClean="0">
                <a:solidFill>
                  <a:srgbClr val="C00000"/>
                </a:solidFill>
              </a:rPr>
              <a:t>Decimal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0" y="2876550"/>
            <a:ext cx="74676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A) </a:t>
            </a:r>
            <a:r>
              <a:rPr lang="en-US" sz="1600" b="1" dirty="0" smtClean="0"/>
              <a:t>Determine the base value </a:t>
            </a:r>
            <a:r>
              <a:rPr lang="en-US" sz="1600" dirty="0" smtClean="0"/>
              <a:t>of source Number System (that you want to convert), and also determine the position of digits from LSB (</a:t>
            </a:r>
            <a:r>
              <a:rPr lang="en-US" sz="1600" b="1" dirty="0" smtClean="0"/>
              <a:t>first digit’s position – 0, second digit’s position – 1 and so on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B) </a:t>
            </a:r>
            <a:r>
              <a:rPr lang="en-US" sz="1600" b="1" dirty="0" smtClean="0"/>
              <a:t>Multiply each digit </a:t>
            </a:r>
            <a:r>
              <a:rPr lang="en-US" sz="1600" dirty="0" smtClean="0"/>
              <a:t>with its corresponding multiplication of position value and Base of Source Number System’s Base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C) </a:t>
            </a:r>
            <a:r>
              <a:rPr lang="en-US" sz="1600" b="1" dirty="0" smtClean="0"/>
              <a:t>Add</a:t>
            </a:r>
            <a:r>
              <a:rPr lang="en-US" sz="1600" dirty="0" smtClean="0"/>
              <a:t> the resulted value in step-B.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Digital Electronics\Digital Electronics I\Images\bdx.jpg"/>
          <p:cNvPicPr/>
          <p:nvPr/>
        </p:nvPicPr>
        <p:blipFill>
          <a:blip r:embed="rId2"/>
          <a:srcRect l="12101" t="6835" b="6115"/>
          <a:stretch>
            <a:fillRect/>
          </a:stretch>
        </p:blipFill>
        <p:spPr bwMode="auto">
          <a:xfrm>
            <a:off x="5410200" y="2114550"/>
            <a:ext cx="2788318" cy="207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Binary to Decimal Conversion 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1123950"/>
            <a:ext cx="3211705" cy="224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%%% Dipto Lecture WOrk\Digital Electronics\Digital Electronics I\Images\odx.jpg"/>
          <p:cNvPicPr/>
          <p:nvPr/>
        </p:nvPicPr>
        <p:blipFill>
          <a:blip r:embed="rId2"/>
          <a:srcRect l="12372" t="6835" b="6475"/>
          <a:stretch>
            <a:fillRect/>
          </a:stretch>
        </p:blipFill>
        <p:spPr bwMode="auto">
          <a:xfrm>
            <a:off x="5181600" y="2571750"/>
            <a:ext cx="3000135" cy="222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Octal to Decimal Conversion 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8" name="Picture 7" descr="D:\%%% Dipto Lecture WOrk\Digital Electronics\Digital Electronics II\Images\od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1276350"/>
            <a:ext cx="365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52550"/>
            <a:ext cx="434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:\%%% Dipto Lecture WOrk\Digital Electronics\Digital Electronics I\Images\hdx.jpg"/>
          <p:cNvPicPr/>
          <p:nvPr/>
        </p:nvPicPr>
        <p:blipFill>
          <a:blip r:embed="rId3"/>
          <a:srcRect l="22341" t="3237" r="22293" b="4676"/>
          <a:stretch>
            <a:fillRect/>
          </a:stretch>
        </p:blipFill>
        <p:spPr bwMode="auto">
          <a:xfrm>
            <a:off x="3505200" y="2266950"/>
            <a:ext cx="215592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Hexadecimal to Decimal </a:t>
            </a:r>
            <a:r>
              <a:rPr lang="en-US" sz="3200" b="1" dirty="0" smtClean="0">
                <a:solidFill>
                  <a:srgbClr val="2D16B6"/>
                </a:solidFill>
                <a:effectLst/>
              </a:rPr>
              <a:t>Conversion 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133</Words>
  <Application>Microsoft Office PowerPoint</Application>
  <PresentationFormat>On-screen Show (16:9)</PresentationFormat>
  <Paragraphs>25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Digital Electronics</vt:lpstr>
      <vt:lpstr>Welcome to Digital Electronics Class</vt:lpstr>
      <vt:lpstr>  Number System Conversions</vt:lpstr>
      <vt:lpstr>NS Conversions</vt:lpstr>
      <vt:lpstr>Binary to Decimal Conversion </vt:lpstr>
      <vt:lpstr>Octal to Decimal Conversion </vt:lpstr>
      <vt:lpstr>Hexadecimal to Decimal Conversion 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217</cp:revision>
  <dcterms:created xsi:type="dcterms:W3CDTF">2013-08-21T19:17:07Z</dcterms:created>
  <dcterms:modified xsi:type="dcterms:W3CDTF">2018-09-07T15:21:37Z</dcterms:modified>
</cp:coreProperties>
</file>