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76" r:id="rId5"/>
    <p:sldId id="286" r:id="rId6"/>
    <p:sldId id="287" r:id="rId7"/>
    <p:sldId id="289" r:id="rId8"/>
    <p:sldId id="288" r:id="rId9"/>
    <p:sldId id="290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708" autoAdjust="0"/>
  </p:normalViewPr>
  <p:slideViewPr>
    <p:cSldViewPr>
      <p:cViewPr>
        <p:scale>
          <a:sx n="82" d="100"/>
          <a:sy n="82" d="100"/>
        </p:scale>
        <p:origin x="-1014" y="-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995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Candara" pitchFamily="34" charset="0"/>
              </a:rPr>
              <a:t>Digital Electronics</a:t>
            </a:r>
            <a:endParaRPr lang="en-US" sz="4400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*: </a:t>
            </a:r>
            <a:r>
              <a:rPr lang="en-US" sz="2400" dirty="0" smtClean="0"/>
              <a:t>Binary Arithmetic*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66950"/>
            <a:ext cx="4706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6553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Welcome to Digital Electronics Class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Binary Adding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4419600" cy="1752600"/>
          </a:xfrm>
        </p:spPr>
        <p:txBody>
          <a:bodyPr>
            <a:normAutofit fontScale="92500"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It </a:t>
            </a:r>
            <a:r>
              <a:rPr lang="en-US" sz="2400" dirty="0" smtClean="0"/>
              <a:t>is a key for binary subtraction, multiplication, division. There are four rules of binary addition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5143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9" name="Picture 8" descr="Addition Table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2724150"/>
            <a:ext cx="43719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334000" y="2266950"/>
            <a:ext cx="3429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In fourth case, a binary addition is creating a sum of (1 + 1 = 10) i.e.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0 is written in the given column and a carry of 1 over to the next column.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Binary Adding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9" name="Picture 8" descr="Addition Example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96215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Binary Subtraction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33550"/>
            <a:ext cx="5105400" cy="2209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 Subtraction and Borrow, these two words will be used very frequently for the binary subtraction. There are four rules of binary subtraction.</a:t>
            </a:r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5143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11" name="Picture 10" descr="Subtraction Table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1962150"/>
            <a:ext cx="4114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Binary Subtraction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5" name="Picture 4" descr="Subtraction Example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043112"/>
            <a:ext cx="6019800" cy="182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Binary Multiplication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09750"/>
            <a:ext cx="5334000" cy="25908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sz="5500" dirty="0" smtClean="0"/>
          </a:p>
          <a:p>
            <a:pPr>
              <a:buNone/>
            </a:pPr>
            <a:r>
              <a:rPr lang="en-US" sz="5500" dirty="0" smtClean="0"/>
              <a:t>	Binary </a:t>
            </a:r>
            <a:r>
              <a:rPr lang="en-US" sz="5500" dirty="0" smtClean="0"/>
              <a:t>multiplication is similar to decimal multiplication. It is simpler than decimal multiplication because only 0s and 1s are involved. </a:t>
            </a:r>
            <a:r>
              <a:rPr lang="en-US" sz="5500" dirty="0" smtClean="0"/>
              <a:t>There </a:t>
            </a:r>
            <a:r>
              <a:rPr lang="en-US" sz="5500" dirty="0" smtClean="0"/>
              <a:t>are four rules of binary multiplication.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2478" y="5143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9" name="Picture 8" descr="Multiplication Table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1962150"/>
            <a:ext cx="3886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Binary Multiplication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6" name="Picture 5" descr="Multiplication Example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14450" y="1547812"/>
            <a:ext cx="5543550" cy="300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Binary </a:t>
            </a:r>
            <a:r>
              <a:rPr lang="en-US" sz="4000" dirty="0" smtClean="0">
                <a:solidFill>
                  <a:srgbClr val="FFFF00"/>
                </a:solidFill>
              </a:rPr>
              <a:t>Division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28600" y="2190750"/>
            <a:ext cx="3810000" cy="1445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0153" rIns="30153" bIns="3015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Binary division is similar to decimal division. It is called as the long division procedure.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5B9BD5"/>
              </a:solidFill>
              <a:effectLst/>
              <a:latin typeface="Calibri Light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/>
                <a:ea typeface="Calibri" pitchFamily="34" charset="0"/>
                <a:cs typeface="Times New Roman" pitchFamily="18" charset="0"/>
              </a:rPr>
              <a:t>Example − Division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5B9BD5"/>
              </a:solidFill>
              <a:effectLst/>
              <a:latin typeface="Calibri Light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49" name="Picture 7" descr="Division Examp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885950"/>
            <a:ext cx="3790950" cy="2486025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97</Words>
  <Application>Microsoft Office PowerPoint</Application>
  <PresentationFormat>On-screen Show (16:9)</PresentationFormat>
  <Paragraphs>33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Digital Electronics</vt:lpstr>
      <vt:lpstr>Welcome to Digital Electronics Class</vt:lpstr>
      <vt:lpstr>Binary Adding</vt:lpstr>
      <vt:lpstr>Binary Adding</vt:lpstr>
      <vt:lpstr>Binary Subtraction</vt:lpstr>
      <vt:lpstr>Binary Subtraction</vt:lpstr>
      <vt:lpstr>Binary Multiplication</vt:lpstr>
      <vt:lpstr>Binary Multiplication</vt:lpstr>
      <vt:lpstr>Binary Division</vt:lpstr>
      <vt:lpstr>Slide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SORO</cp:lastModifiedBy>
  <cp:revision>236</cp:revision>
  <dcterms:created xsi:type="dcterms:W3CDTF">2013-08-21T19:17:07Z</dcterms:created>
  <dcterms:modified xsi:type="dcterms:W3CDTF">2018-09-07T15:57:08Z</dcterms:modified>
</cp:coreProperties>
</file>