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87" r:id="rId5"/>
    <p:sldId id="276" r:id="rId6"/>
    <p:sldId id="288" r:id="rId7"/>
    <p:sldId id="289" r:id="rId8"/>
    <p:sldId id="290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*: </a:t>
            </a:r>
            <a:r>
              <a:rPr lang="en-US" sz="2400" dirty="0" smtClean="0"/>
              <a:t>Logic Gate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Digital Electronics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Logic Gates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4876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Logic </a:t>
            </a:r>
            <a:r>
              <a:rPr lang="en-US" sz="2400" dirty="0" smtClean="0"/>
              <a:t>gates are the basic building blocks of any digital system. It is an electronic circuit having one or more than one input and only one output. </a:t>
            </a: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Digital Electronics\Digital Electronics I\Images\LogicGatesExercise1.bmp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987" y="2190750"/>
            <a:ext cx="363701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Truth Table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038350"/>
            <a:ext cx="65532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A </a:t>
            </a:r>
            <a:r>
              <a:rPr lang="en-US" sz="2400" dirty="0" smtClean="0"/>
              <a:t>truth table is simply a list of all possible input values to a logic gate (or really any digital circuit) and the output response for each input combination. We usually list the inputs in ascending binary order.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And Logic Gate"/>
          <p:cNvPicPr/>
          <p:nvPr/>
        </p:nvPicPr>
        <p:blipFill>
          <a:blip r:embed="rId5"/>
          <a:srcRect l="58254" t="22230" r="3778" b="10329"/>
          <a:stretch>
            <a:fillRect/>
          </a:stretch>
        </p:blipFill>
        <p:spPr bwMode="auto">
          <a:xfrm>
            <a:off x="6781800" y="234315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 Logic Gat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90750"/>
            <a:ext cx="4616012" cy="192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AND Gate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657350"/>
            <a:ext cx="5029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AND gate produces the AND logic function, that is, the output is 1 if input A and input B are both equal to 1; otherwise the output is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We can either use a dot between the variables or concatenate the variables without an operation symbol between them. </a:t>
            </a:r>
            <a:endParaRPr lang="en-US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AND </a:t>
            </a:r>
            <a:r>
              <a:rPr lang="en-US" dirty="0" smtClean="0"/>
              <a:t>gates may have more than two </a:t>
            </a:r>
            <a:r>
              <a:rPr lang="en-US" dirty="0" smtClean="0"/>
              <a:t>inputs.</a:t>
            </a: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OR Gate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064425"/>
            <a:ext cx="5029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OR gate produces the inclusive-OR function; </a:t>
            </a:r>
            <a:r>
              <a:rPr lang="en-US" dirty="0" smtClean="0"/>
              <a:t>The </a:t>
            </a:r>
            <a:r>
              <a:rPr lang="en-US" dirty="0" smtClean="0"/>
              <a:t>output is 1 if input A or input B or both inputs are 1; otherwise, the output is 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algebraic symbol of the OR function is </a:t>
            </a:r>
            <a:r>
              <a:rPr lang="en-US" dirty="0" smtClean="0"/>
              <a:t>+.</a:t>
            </a:r>
            <a:endParaRPr lang="en-US" dirty="0" smtClean="0"/>
          </a:p>
          <a:p>
            <a:r>
              <a:rPr lang="en-US" dirty="0" smtClean="0"/>
              <a:t>OR gates may have more than two </a:t>
            </a:r>
            <a:r>
              <a:rPr lang="en-US" dirty="0" smtClean="0"/>
              <a:t>inputs.</a:t>
            </a: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OR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1" y="203835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NOT Gate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341424"/>
            <a:ext cx="5029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inverter circuit inverts the logic sense of a binary signal. It produces the NOT, or complement, function.</a:t>
            </a:r>
          </a:p>
          <a:p>
            <a:r>
              <a:rPr lang="en-US" dirty="0" smtClean="0"/>
              <a:t>The algebraic symbol used for the logic complement is either a prime or a bar over the variable symbol.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NOT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419350"/>
            <a:ext cx="39617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NAND Gate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341424"/>
            <a:ext cx="5029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NAND function is the complement of the AND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designation NAND is derived from the abbreviation of NOT-AND.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5" descr="NAND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234778"/>
            <a:ext cx="3969626" cy="193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178</Words>
  <Application>Microsoft Office PowerPoint</Application>
  <PresentationFormat>On-screen Show (16:9)</PresentationFormat>
  <Paragraphs>33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Digital Electronics</vt:lpstr>
      <vt:lpstr>Welcome to Digital Electronics Class</vt:lpstr>
      <vt:lpstr>Logic Gates</vt:lpstr>
      <vt:lpstr>Truth Table</vt:lpstr>
      <vt:lpstr> AND Gate</vt:lpstr>
      <vt:lpstr> OR Gate</vt:lpstr>
      <vt:lpstr> NOT Gate</vt:lpstr>
      <vt:lpstr>NAND Gate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227</cp:revision>
  <dcterms:created xsi:type="dcterms:W3CDTF">2013-08-21T19:17:07Z</dcterms:created>
  <dcterms:modified xsi:type="dcterms:W3CDTF">2018-09-07T16:17:09Z</dcterms:modified>
</cp:coreProperties>
</file>