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1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FBDF9D-BEEC-409C-B2CB-9922E345CBD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 descr="crayon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5129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2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5133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8" name="Group 18" descr="crayon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5139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2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5143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4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5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6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7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48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9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8B0DD-1E10-49ED-9D47-B0F5D5BE7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CCC27-4F21-49AA-B715-BD115DCAF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218562A-6611-404F-A486-0142954D26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D0AB33-7F21-4A8F-A9BA-0F6AE3CE12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97679-C315-432C-8ED5-970DBD064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FDE73-5418-493D-A589-092E614AD2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529A-1048-4059-95B7-61E735BC2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FC7F6-A0C9-4AAC-8A55-11CE443F4B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3920D-D43E-471C-8B5B-07314211E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BF665-E13C-4560-9E9C-E828855081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F912-184E-4D4A-9BD5-48FD17239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68929-E3A6-4977-B3E8-FE142477B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A194604-CB28-46C1-9361-8F34719AA9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Freeform 9" descr="crayon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06" name="Group 10" descr="crayons"/>
          <p:cNvGrpSpPr>
            <a:grpSpLocks/>
          </p:cNvGrpSpPr>
          <p:nvPr/>
        </p:nvGrpSpPr>
        <p:grpSpPr bwMode="auto">
          <a:xfrm>
            <a:off x="7938" y="5867400"/>
            <a:ext cx="1287462" cy="919163"/>
            <a:chOff x="5" y="3490"/>
            <a:chExt cx="1124" cy="785"/>
          </a:xfrm>
        </p:grpSpPr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16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117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411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1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4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4125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4134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41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413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9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414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4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O/operating_system.html" TargetMode="External"/><Relationship Id="rId13" Type="http://schemas.openxmlformats.org/officeDocument/2006/relationships/hyperlink" Target="https://www.webopedia.com/TERM/G/gateway.html" TargetMode="External"/><Relationship Id="rId3" Type="http://schemas.openxmlformats.org/officeDocument/2006/relationships/hyperlink" Target="https://www.webopedia.com/TERM/S/server.html" TargetMode="External"/><Relationship Id="rId7" Type="http://schemas.openxmlformats.org/officeDocument/2006/relationships/hyperlink" Target="https://www.webopedia.com/TERM/N/network_operating_system_NOS.html" TargetMode="External"/><Relationship Id="rId12" Type="http://schemas.openxmlformats.org/officeDocument/2006/relationships/hyperlink" Target="https://www.webopedia.com/TERM/R/router.html" TargetMode="Externa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png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ebopedia.com/TERM/T/transmission_media.html" TargetMode="External"/><Relationship Id="rId11" Type="http://schemas.openxmlformats.org/officeDocument/2006/relationships/hyperlink" Target="https://www.webopedia.com/TERM/S/switch.html" TargetMode="External"/><Relationship Id="rId5" Type="http://schemas.openxmlformats.org/officeDocument/2006/relationships/hyperlink" Target="https://www.webopedia.com/TERM/D/device.html" TargetMode="External"/><Relationship Id="rId15" Type="http://schemas.openxmlformats.org/officeDocument/2006/relationships/image" Target="../media/image5.wmf"/><Relationship Id="rId10" Type="http://schemas.openxmlformats.org/officeDocument/2006/relationships/hyperlink" Target="https://www.webopedia.com/TERM/H/hub.html" TargetMode="External"/><Relationship Id="rId4" Type="http://schemas.openxmlformats.org/officeDocument/2006/relationships/hyperlink" Target="https://www.webopedia.com/TERM/C/client.html" TargetMode="External"/><Relationship Id="rId9" Type="http://schemas.openxmlformats.org/officeDocument/2006/relationships/hyperlink" Target="https://www.webopedia.com/TERM/N/network_interface_card_NIC.html" TargetMode="External"/><Relationship Id="rId14" Type="http://schemas.openxmlformats.org/officeDocument/2006/relationships/hyperlink" Target="https://www.webopedia.com/TERM/B/bridg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6705600" cy="838200"/>
          </a:xfrm>
        </p:spPr>
        <p:txBody>
          <a:bodyPr/>
          <a:lstStyle/>
          <a:p>
            <a:r>
              <a:rPr lang="en-US" sz="4000" dirty="0" smtClean="0"/>
              <a:t>Networking Fundamental</a:t>
            </a:r>
            <a:endParaRPr lang="en-US" sz="4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6870700" cy="8382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i="1" dirty="0" smtClean="0"/>
              <a:t>Network</a:t>
            </a:r>
            <a:endParaRPr lang="en-US" i="1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667000"/>
            <a:ext cx="4724400" cy="1752600"/>
          </a:xfrm>
        </p:spPr>
        <p:txBody>
          <a:bodyPr/>
          <a:lstStyle/>
          <a:p>
            <a:pPr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 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sentence, A network is defined as a group of two or more computer systems linked together.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3400" indent="-533400" algn="just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150000"/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buSzPct val="150000"/>
              <a:buNone/>
            </a:pPr>
            <a:endParaRPr lang="en-US" sz="2000" dirty="0"/>
          </a:p>
        </p:txBody>
      </p:sp>
      <p:pic>
        <p:nvPicPr>
          <p:cNvPr id="14342" name="Picture 6" descr="bo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10200" y="2286000"/>
            <a:ext cx="2778125" cy="2805113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6870700" cy="762000"/>
          </a:xfrm>
          <a:noFill/>
        </p:spPr>
        <p:txBody>
          <a:bodyPr>
            <a:spAutoFit/>
          </a:bodyPr>
          <a:lstStyle/>
          <a:p>
            <a:r>
              <a:rPr lang="en-US" dirty="0" smtClean="0"/>
              <a:t>Types of Network</a:t>
            </a:r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4800600" cy="3276600"/>
          </a:xfrm>
        </p:spPr>
        <p:txBody>
          <a:bodyPr/>
          <a:lstStyle/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Local-area network (LAN</a:t>
            </a: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Wide-area network (WAN</a:t>
            </a: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Metropolitan-area network (MAN</a:t>
            </a: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Home-area network (HAN</a:t>
            </a: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private network (</a:t>
            </a: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VPN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area network (</a:t>
            </a: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92" name="Picture 12" descr="Image result for network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828800"/>
            <a:ext cx="3124200" cy="2758304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70700" cy="1295400"/>
          </a:xfrm>
        </p:spPr>
        <p:txBody>
          <a:bodyPr/>
          <a:lstStyle/>
          <a:p>
            <a:r>
              <a:rPr lang="en-US" dirty="0" smtClean="0"/>
              <a:t>Importance of network standard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800600" cy="4191000"/>
          </a:xfrm>
        </p:spPr>
        <p:txBody>
          <a:bodyPr/>
          <a:lstStyle/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standards are important to ensure that hardware and software can work together. Without standards you could not easily develop a network to share information.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 standards are developed by industry organizations or governments.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several leading organizations for standardization including The International Organization for </a:t>
            </a:r>
            <a:r>
              <a:rPr lang="en-US" sz="20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Standardization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3806" name="Picture 14" descr="lunchbox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86400" y="2286000"/>
            <a:ext cx="2787650" cy="2716213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43000"/>
          </a:xfrm>
        </p:spPr>
        <p:txBody>
          <a:bodyPr/>
          <a:lstStyle/>
          <a:p>
            <a:r>
              <a:rPr lang="en-US" dirty="0" smtClean="0"/>
              <a:t>Network components and device</a:t>
            </a:r>
            <a:endParaRPr lang="en-US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4876800" cy="4419600"/>
          </a:xfrm>
        </p:spPr>
        <p:txBody>
          <a:bodyPr/>
          <a:lstStyle/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Server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Client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Devices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Transmission </a:t>
            </a:r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Media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Network Operating System (NOS</a:t>
            </a:r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)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Operating </a:t>
            </a:r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System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Network Interface Card (NIC)</a:t>
            </a:r>
            <a:r>
              <a:rPr lang="en-US" sz="20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Hub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Switch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Router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Gateway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Bridge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334" name="Picture 190" descr="studen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5" cstate="print"/>
          <a:srcRect/>
          <a:stretch>
            <a:fillRect/>
          </a:stretch>
        </p:blipFill>
        <p:spPr>
          <a:xfrm>
            <a:off x="5680075" y="3065463"/>
            <a:ext cx="2778125" cy="1830387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5" name="Picture 7" descr="Image result for thank you all cartoon p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362200"/>
            <a:ext cx="3762375" cy="204787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-3 class rules">
  <a:themeElements>
    <a:clrScheme name="Class Rules for Third Grade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lass Rules for Third Grad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Rules for Third Grade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Rules for Third Grade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Rules for Third Grade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Rules for Third Grade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Rules for Third Grade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Rules for Third Grade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Rules for Third Grade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Rules for Third Grade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lass Rules for Third Grade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2.xml><?xml version="1.0" encoding="utf-8"?>
<a:themeOverride xmlns:a="http://schemas.openxmlformats.org/drawingml/2006/main">
  <a:clrScheme name="Class Rules for Third Grade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ppt/theme/themeOverride3.xml><?xml version="1.0" encoding="utf-8"?>
<a:themeOverride xmlns:a="http://schemas.openxmlformats.org/drawingml/2006/main">
  <a:clrScheme name="Class Rules for Third Grade 1">
    <a:dk1>
      <a:srgbClr val="000000"/>
    </a:dk1>
    <a:lt1>
      <a:srgbClr val="FFFFFF"/>
    </a:lt1>
    <a:dk2>
      <a:srgbClr val="FF0000"/>
    </a:dk2>
    <a:lt2>
      <a:srgbClr val="FFB800"/>
    </a:lt2>
    <a:accent1>
      <a:srgbClr val="FFEF66"/>
    </a:accent1>
    <a:accent2>
      <a:srgbClr val="000000"/>
    </a:accent2>
    <a:accent3>
      <a:srgbClr val="FFFFFF"/>
    </a:accent3>
    <a:accent4>
      <a:srgbClr val="000000"/>
    </a:accent4>
    <a:accent5>
      <a:srgbClr val="FFF6B8"/>
    </a:accent5>
    <a:accent6>
      <a:srgbClr val="000000"/>
    </a:accent6>
    <a:hlink>
      <a:srgbClr val="00B200"/>
    </a:hlink>
    <a:folHlink>
      <a:srgbClr val="703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K-3 class rules</Template>
  <TotalTime>15</TotalTime>
  <Words>117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K-3 class rules</vt:lpstr>
      <vt:lpstr>Networking Fundamental</vt:lpstr>
      <vt:lpstr>Network</vt:lpstr>
      <vt:lpstr>Types of Network</vt:lpstr>
      <vt:lpstr>Importance of network standard</vt:lpstr>
      <vt:lpstr>Network components and device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Fundamental</dc:title>
  <dc:creator>F M Javed Mehedi Shamrat</dc:creator>
  <cp:lastModifiedBy>F M Javed Mehedi Shamrat</cp:lastModifiedBy>
  <cp:revision>2</cp:revision>
  <dcterms:created xsi:type="dcterms:W3CDTF">2018-08-29T22:15:07Z</dcterms:created>
  <dcterms:modified xsi:type="dcterms:W3CDTF">2018-08-29T22:31:38Z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TC063649261033</vt:lpwstr>
  </property>
</Properties>
</file>