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 id="2147483664" r:id="rId2"/>
  </p:sldMasterIdLst>
  <p:notesMasterIdLst>
    <p:notesMasterId r:id="rId14"/>
  </p:notesMasterIdLst>
  <p:handoutMasterIdLst>
    <p:handoutMasterId r:id="rId15"/>
  </p:handoutMasterIdLst>
  <p:sldIdLst>
    <p:sldId id="256" r:id="rId3"/>
    <p:sldId id="270" r:id="rId4"/>
    <p:sldId id="271" r:id="rId5"/>
    <p:sldId id="269" r:id="rId6"/>
    <p:sldId id="273" r:id="rId7"/>
    <p:sldId id="258" r:id="rId8"/>
    <p:sldId id="274" r:id="rId9"/>
    <p:sldId id="264" r:id="rId10"/>
    <p:sldId id="267" r:id="rId11"/>
    <p:sldId id="266" r:id="rId12"/>
    <p:sldId id="268" r:id="rId13"/>
  </p:sldIdLst>
  <p:sldSz cx="9144000" cy="6858000" type="screen4x3"/>
  <p:notesSz cx="6934200" cy="92202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009E00"/>
    <a:srgbClr val="FF9933"/>
    <a:srgbClr val="333399"/>
    <a:srgbClr val="99FFCC"/>
    <a:srgbClr val="FF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805" autoAdjust="0"/>
    <p:restoredTop sz="93514" autoAdjust="0"/>
  </p:normalViewPr>
  <p:slideViewPr>
    <p:cSldViewPr snapToGrid="0">
      <p:cViewPr varScale="1">
        <p:scale>
          <a:sx n="69" d="100"/>
          <a:sy n="69" d="100"/>
        </p:scale>
        <p:origin x="-1182"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066" name="Rectangle 2"/>
          <p:cNvSpPr>
            <a:spLocks noGrp="1" noChangeArrowheads="1"/>
          </p:cNvSpPr>
          <p:nvPr>
            <p:ph type="hdr" sz="quarter"/>
          </p:nvPr>
        </p:nvSpPr>
        <p:spPr bwMode="auto">
          <a:xfrm>
            <a:off x="0" y="0"/>
            <a:ext cx="3005138" cy="460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p>
        </p:txBody>
      </p:sp>
      <p:sp>
        <p:nvSpPr>
          <p:cNvPr id="88067" name="Rectangle 3"/>
          <p:cNvSpPr>
            <a:spLocks noGrp="1" noChangeArrowheads="1"/>
          </p:cNvSpPr>
          <p:nvPr>
            <p:ph type="dt" sz="quarter" idx="1"/>
          </p:nvPr>
        </p:nvSpPr>
        <p:spPr bwMode="auto">
          <a:xfrm>
            <a:off x="3927475" y="0"/>
            <a:ext cx="3005138" cy="460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en-US"/>
          </a:p>
        </p:txBody>
      </p:sp>
      <p:sp>
        <p:nvSpPr>
          <p:cNvPr id="88068" name="Rectangle 4"/>
          <p:cNvSpPr>
            <a:spLocks noGrp="1" noChangeArrowheads="1"/>
          </p:cNvSpPr>
          <p:nvPr>
            <p:ph type="ftr" sz="quarter" idx="2"/>
          </p:nvPr>
        </p:nvSpPr>
        <p:spPr bwMode="auto">
          <a:xfrm>
            <a:off x="0" y="8758238"/>
            <a:ext cx="3005138" cy="4603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p>
        </p:txBody>
      </p:sp>
      <p:sp>
        <p:nvSpPr>
          <p:cNvPr id="88069" name="Rectangle 5"/>
          <p:cNvSpPr>
            <a:spLocks noGrp="1" noChangeArrowheads="1"/>
          </p:cNvSpPr>
          <p:nvPr>
            <p:ph type="sldNum" sz="quarter" idx="3"/>
          </p:nvPr>
        </p:nvSpPr>
        <p:spPr bwMode="auto">
          <a:xfrm>
            <a:off x="3927475" y="8758238"/>
            <a:ext cx="3005138" cy="4603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14AFA2C3-0CF5-42CF-A212-2771B7DA2920}"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05138" cy="460375"/>
          </a:xfrm>
          <a:prstGeom prst="rect">
            <a:avLst/>
          </a:prstGeom>
          <a:noFill/>
          <a:ln w="9525">
            <a:noFill/>
            <a:miter lim="800000"/>
            <a:headEnd/>
            <a:tailEnd/>
          </a:ln>
          <a:effectLst/>
        </p:spPr>
        <p:txBody>
          <a:bodyPr vert="horz" wrap="square" lIns="92309" tIns="46154" rIns="92309" bIns="46154" numCol="1" anchor="t" anchorCtr="0" compatLnSpc="1">
            <a:prstTxWarp prst="textNoShape">
              <a:avLst/>
            </a:prstTxWarp>
          </a:bodyPr>
          <a:lstStyle>
            <a:lvl1pPr defTabSz="922338" eaLnBrk="1" hangingPunct="1">
              <a:defRPr sz="1200"/>
            </a:lvl1pPr>
          </a:lstStyle>
          <a:p>
            <a:endParaRPr lang="en-US"/>
          </a:p>
        </p:txBody>
      </p:sp>
      <p:sp>
        <p:nvSpPr>
          <p:cNvPr id="65539" name="Rectangle 3"/>
          <p:cNvSpPr>
            <a:spLocks noGrp="1" noChangeArrowheads="1"/>
          </p:cNvSpPr>
          <p:nvPr>
            <p:ph type="dt" idx="1"/>
          </p:nvPr>
        </p:nvSpPr>
        <p:spPr bwMode="auto">
          <a:xfrm>
            <a:off x="3927475" y="0"/>
            <a:ext cx="3005138" cy="460375"/>
          </a:xfrm>
          <a:prstGeom prst="rect">
            <a:avLst/>
          </a:prstGeom>
          <a:noFill/>
          <a:ln w="9525">
            <a:noFill/>
            <a:miter lim="800000"/>
            <a:headEnd/>
            <a:tailEnd/>
          </a:ln>
          <a:effectLst/>
        </p:spPr>
        <p:txBody>
          <a:bodyPr vert="horz" wrap="square" lIns="92309" tIns="46154" rIns="92309" bIns="46154" numCol="1" anchor="t" anchorCtr="0" compatLnSpc="1">
            <a:prstTxWarp prst="textNoShape">
              <a:avLst/>
            </a:prstTxWarp>
          </a:bodyPr>
          <a:lstStyle>
            <a:lvl1pPr algn="r" defTabSz="922338" eaLnBrk="1" hangingPunct="1">
              <a:defRPr sz="1200"/>
            </a:lvl1pPr>
          </a:lstStyle>
          <a:p>
            <a:endParaRPr lang="en-US"/>
          </a:p>
        </p:txBody>
      </p:sp>
      <p:sp>
        <p:nvSpPr>
          <p:cNvPr id="65540" name="Rectangle 4"/>
          <p:cNvSpPr>
            <a:spLocks noRot="1" noChangeArrowheads="1" noTextEdit="1"/>
          </p:cNvSpPr>
          <p:nvPr>
            <p:ph type="sldImg" idx="2"/>
          </p:nvPr>
        </p:nvSpPr>
        <p:spPr bwMode="auto">
          <a:xfrm>
            <a:off x="1162050" y="692150"/>
            <a:ext cx="4610100" cy="3457575"/>
          </a:xfrm>
          <a:prstGeom prst="rect">
            <a:avLst/>
          </a:prstGeom>
          <a:noFill/>
          <a:ln w="9525">
            <a:solidFill>
              <a:srgbClr val="000000"/>
            </a:solidFill>
            <a:miter lim="800000"/>
            <a:headEnd/>
            <a:tailEnd/>
          </a:ln>
          <a:effectLst/>
        </p:spPr>
      </p:sp>
      <p:sp>
        <p:nvSpPr>
          <p:cNvPr id="65541" name="Rectangle 5"/>
          <p:cNvSpPr>
            <a:spLocks noGrp="1" noChangeArrowheads="1"/>
          </p:cNvSpPr>
          <p:nvPr>
            <p:ph type="body" sz="quarter" idx="3"/>
          </p:nvPr>
        </p:nvSpPr>
        <p:spPr bwMode="auto">
          <a:xfrm>
            <a:off x="693738" y="4379913"/>
            <a:ext cx="5546725" cy="4148137"/>
          </a:xfrm>
          <a:prstGeom prst="rect">
            <a:avLst/>
          </a:prstGeom>
          <a:noFill/>
          <a:ln w="9525">
            <a:noFill/>
            <a:miter lim="800000"/>
            <a:headEnd/>
            <a:tailEnd/>
          </a:ln>
          <a:effectLst/>
        </p:spPr>
        <p:txBody>
          <a:bodyPr vert="horz" wrap="square" lIns="92309" tIns="46154" rIns="92309" bIns="46154"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5542" name="Rectangle 6"/>
          <p:cNvSpPr>
            <a:spLocks noGrp="1" noChangeArrowheads="1"/>
          </p:cNvSpPr>
          <p:nvPr>
            <p:ph type="ftr" sz="quarter" idx="4"/>
          </p:nvPr>
        </p:nvSpPr>
        <p:spPr bwMode="auto">
          <a:xfrm>
            <a:off x="0" y="8758238"/>
            <a:ext cx="3005138" cy="460375"/>
          </a:xfrm>
          <a:prstGeom prst="rect">
            <a:avLst/>
          </a:prstGeom>
          <a:noFill/>
          <a:ln w="9525">
            <a:noFill/>
            <a:miter lim="800000"/>
            <a:headEnd/>
            <a:tailEnd/>
          </a:ln>
          <a:effectLst/>
        </p:spPr>
        <p:txBody>
          <a:bodyPr vert="horz" wrap="square" lIns="92309" tIns="46154" rIns="92309" bIns="46154" numCol="1" anchor="b" anchorCtr="0" compatLnSpc="1">
            <a:prstTxWarp prst="textNoShape">
              <a:avLst/>
            </a:prstTxWarp>
          </a:bodyPr>
          <a:lstStyle>
            <a:lvl1pPr defTabSz="922338" eaLnBrk="1" hangingPunct="1">
              <a:defRPr sz="1200"/>
            </a:lvl1pPr>
          </a:lstStyle>
          <a:p>
            <a:endParaRPr lang="en-US"/>
          </a:p>
        </p:txBody>
      </p:sp>
      <p:sp>
        <p:nvSpPr>
          <p:cNvPr id="65543" name="Rectangle 7"/>
          <p:cNvSpPr>
            <a:spLocks noGrp="1" noChangeArrowheads="1"/>
          </p:cNvSpPr>
          <p:nvPr>
            <p:ph type="sldNum" sz="quarter" idx="5"/>
          </p:nvPr>
        </p:nvSpPr>
        <p:spPr bwMode="auto">
          <a:xfrm>
            <a:off x="3927475" y="8758238"/>
            <a:ext cx="3005138" cy="460375"/>
          </a:xfrm>
          <a:prstGeom prst="rect">
            <a:avLst/>
          </a:prstGeom>
          <a:noFill/>
          <a:ln w="9525">
            <a:noFill/>
            <a:miter lim="800000"/>
            <a:headEnd/>
            <a:tailEnd/>
          </a:ln>
          <a:effectLst/>
        </p:spPr>
        <p:txBody>
          <a:bodyPr vert="horz" wrap="square" lIns="92309" tIns="46154" rIns="92309" bIns="46154" numCol="1" anchor="b" anchorCtr="0" compatLnSpc="1">
            <a:prstTxWarp prst="textNoShape">
              <a:avLst/>
            </a:prstTxWarp>
          </a:bodyPr>
          <a:lstStyle>
            <a:lvl1pPr algn="r" defTabSz="922338" eaLnBrk="1" hangingPunct="1">
              <a:defRPr sz="1200"/>
            </a:lvl1pPr>
          </a:lstStyle>
          <a:p>
            <a:fld id="{C50C845B-D633-46D6-82EA-BDC2757DEB71}"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7585F1-B836-4AB5-B359-FAE41487F5A6}" type="slidenum">
              <a:rPr lang="en-US"/>
              <a:pPr/>
              <a:t>1</a:t>
            </a:fld>
            <a:endParaRPr lang="en-US"/>
          </a:p>
        </p:txBody>
      </p:sp>
      <p:sp>
        <p:nvSpPr>
          <p:cNvPr id="66562" name="Rectangle 2"/>
          <p:cNvSpPr>
            <a:spLocks noRot="1" noChangeArrowheads="1" noTextEdit="1"/>
          </p:cNvSpPr>
          <p:nvPr>
            <p:ph type="sldImg"/>
          </p:nvPr>
        </p:nvSpPr>
        <p:spPr>
          <a:ln/>
        </p:spPr>
      </p:sp>
      <p:sp>
        <p:nvSpPr>
          <p:cNvPr id="6656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C1B9443-B01A-46ED-A707-52571B5715BC}" type="slidenum">
              <a:rPr lang="en-US"/>
              <a:pPr/>
              <a:t>‹#›</a:t>
            </a:fld>
            <a:endParaRPr lang="en-US"/>
          </a:p>
        </p:txBody>
      </p:sp>
    </p:spTree>
  </p:cSld>
  <p:clrMapOvr>
    <a:masterClrMapping/>
  </p:clrMapOvr>
  <p:transition spd="med">
    <p:push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C4B64B1-DD0D-4922-9B06-B4E98002C564}" type="slidenum">
              <a:rPr lang="en-US"/>
              <a:pPr/>
              <a:t>‹#›</a:t>
            </a:fld>
            <a:endParaRPr lang="en-US"/>
          </a:p>
        </p:txBody>
      </p:sp>
    </p:spTree>
  </p:cSld>
  <p:clrMapOvr>
    <a:masterClrMapping/>
  </p:clrMapOvr>
  <p:transition spd="med">
    <p:push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274638"/>
            <a:ext cx="2076450" cy="57753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76950" cy="57753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73E88C0-066E-47A8-A294-340C69CFEBF1}" type="slidenum">
              <a:rPr lang="en-US"/>
              <a:pPr/>
              <a:t>‹#›</a:t>
            </a:fld>
            <a:endParaRPr lang="en-US"/>
          </a:p>
        </p:txBody>
      </p:sp>
    </p:spTree>
  </p:cSld>
  <p:clrMapOvr>
    <a:masterClrMapping/>
  </p:clrMapOvr>
  <p:transition spd="med">
    <p:push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4210" name="Freeform 2"/>
          <p:cNvSpPr>
            <a:spLocks/>
          </p:cNvSpPr>
          <p:nvPr/>
        </p:nvSpPr>
        <p:spPr bwMode="blackWhite">
          <a:xfrm>
            <a:off x="20638" y="12700"/>
            <a:ext cx="8896350" cy="6780213"/>
          </a:xfrm>
          <a:custGeom>
            <a:avLst/>
            <a:gdLst/>
            <a:ahLst/>
            <a:cxnLst>
              <a:cxn ang="0">
                <a:pos x="2822" y="0"/>
              </a:cxn>
              <a:cxn ang="0">
                <a:pos x="0" y="975"/>
              </a:cxn>
              <a:cxn ang="0">
                <a:pos x="2169" y="3619"/>
              </a:cxn>
              <a:cxn ang="0">
                <a:pos x="3985" y="1125"/>
              </a:cxn>
              <a:cxn ang="0">
                <a:pos x="2822" y="0"/>
              </a:cxn>
              <a:cxn ang="0">
                <a:pos x="2822" y="0"/>
              </a:cxn>
            </a:cxnLst>
            <a:rect l="0" t="0" r="r" b="b"/>
            <a:pathLst>
              <a:path w="3985" h="3619">
                <a:moveTo>
                  <a:pt x="2822" y="0"/>
                </a:moveTo>
                <a:lnTo>
                  <a:pt x="0" y="975"/>
                </a:lnTo>
                <a:lnTo>
                  <a:pt x="2169" y="3619"/>
                </a:lnTo>
                <a:lnTo>
                  <a:pt x="3985" y="1125"/>
                </a:lnTo>
                <a:lnTo>
                  <a:pt x="2822" y="0"/>
                </a:lnTo>
                <a:lnTo>
                  <a:pt x="2822" y="0"/>
                </a:lnTo>
                <a:close/>
              </a:path>
            </a:pathLst>
          </a:custGeom>
          <a:solidFill>
            <a:schemeClr val="accent1"/>
          </a:solidFill>
          <a:ln w="9525">
            <a:noFill/>
            <a:round/>
            <a:headEnd/>
            <a:tailEnd/>
          </a:ln>
        </p:spPr>
        <p:txBody>
          <a:bodyPr/>
          <a:lstStyle/>
          <a:p>
            <a:endParaRPr lang="en-US"/>
          </a:p>
        </p:txBody>
      </p:sp>
      <p:sp>
        <p:nvSpPr>
          <p:cNvPr id="94211" name="Rectangle 3"/>
          <p:cNvSpPr>
            <a:spLocks noGrp="1" noChangeArrowheads="1"/>
          </p:cNvSpPr>
          <p:nvPr>
            <p:ph type="ctrTitle"/>
          </p:nvPr>
        </p:nvSpPr>
        <p:spPr>
          <a:xfrm>
            <a:off x="1371600" y="1511300"/>
            <a:ext cx="6400800" cy="2273300"/>
          </a:xfrm>
          <a:effectLst>
            <a:outerShdw dist="45791" dir="2021404" algn="ctr" rotWithShape="0">
              <a:schemeClr val="bg2"/>
            </a:outerShdw>
          </a:effectLst>
        </p:spPr>
        <p:txBody>
          <a:bodyPr/>
          <a:lstStyle>
            <a:lvl1pPr>
              <a:defRPr/>
            </a:lvl1pPr>
          </a:lstStyle>
          <a:p>
            <a:r>
              <a:rPr lang="en-US"/>
              <a:t>Click to edit Master title style</a:t>
            </a:r>
          </a:p>
        </p:txBody>
      </p:sp>
      <p:sp>
        <p:nvSpPr>
          <p:cNvPr id="94212" name="Rectangle 4"/>
          <p:cNvSpPr>
            <a:spLocks noGrp="1" noChangeArrowheads="1"/>
          </p:cNvSpPr>
          <p:nvPr>
            <p:ph type="subTitle" idx="1"/>
          </p:nvPr>
        </p:nvSpPr>
        <p:spPr>
          <a:xfrm>
            <a:off x="1549400" y="4051300"/>
            <a:ext cx="6032500" cy="1003300"/>
          </a:xfrm>
        </p:spPr>
        <p:txBody>
          <a:bodyPr/>
          <a:lstStyle>
            <a:lvl1pPr marL="0" indent="0" algn="ctr">
              <a:buFont typeface="Symbol" pitchFamily="18" charset="2"/>
              <a:buNone/>
              <a:defRPr/>
            </a:lvl1pPr>
          </a:lstStyle>
          <a:p>
            <a:r>
              <a:rPr lang="en-US"/>
              <a:t>Click to edit Master subtitle style</a:t>
            </a:r>
          </a:p>
        </p:txBody>
      </p:sp>
      <p:sp>
        <p:nvSpPr>
          <p:cNvPr id="94213" name="Rectangle 5"/>
          <p:cNvSpPr>
            <a:spLocks noGrp="1" noChangeArrowheads="1"/>
          </p:cNvSpPr>
          <p:nvPr>
            <p:ph type="dt" sz="half" idx="2"/>
          </p:nvPr>
        </p:nvSpPr>
        <p:spPr>
          <a:xfrm>
            <a:off x="685800" y="6248400"/>
            <a:ext cx="1905000" cy="457200"/>
          </a:xfrm>
        </p:spPr>
        <p:txBody>
          <a:bodyPr/>
          <a:lstStyle>
            <a:lvl1pPr>
              <a:defRPr/>
            </a:lvl1pPr>
          </a:lstStyle>
          <a:p>
            <a:endParaRPr lang="en-US"/>
          </a:p>
        </p:txBody>
      </p:sp>
      <p:sp>
        <p:nvSpPr>
          <p:cNvPr id="94214" name="Rectangle 6"/>
          <p:cNvSpPr>
            <a:spLocks noGrp="1" noChangeArrowheads="1"/>
          </p:cNvSpPr>
          <p:nvPr>
            <p:ph type="ftr" sz="quarter" idx="3"/>
          </p:nvPr>
        </p:nvSpPr>
        <p:spPr>
          <a:xfrm>
            <a:off x="3124200" y="6248400"/>
            <a:ext cx="2895600" cy="457200"/>
          </a:xfrm>
        </p:spPr>
        <p:txBody>
          <a:bodyPr/>
          <a:lstStyle>
            <a:lvl1pPr>
              <a:defRPr/>
            </a:lvl1pPr>
          </a:lstStyle>
          <a:p>
            <a:endParaRPr lang="en-US"/>
          </a:p>
        </p:txBody>
      </p:sp>
      <p:sp>
        <p:nvSpPr>
          <p:cNvPr id="94215" name="Rectangle 7"/>
          <p:cNvSpPr>
            <a:spLocks noGrp="1" noChangeArrowheads="1"/>
          </p:cNvSpPr>
          <p:nvPr>
            <p:ph type="sldNum" sz="quarter" idx="4"/>
          </p:nvPr>
        </p:nvSpPr>
        <p:spPr>
          <a:xfrm>
            <a:off x="6553200" y="6248400"/>
            <a:ext cx="1905000" cy="457200"/>
          </a:xfrm>
        </p:spPr>
        <p:txBody>
          <a:bodyPr/>
          <a:lstStyle>
            <a:lvl1pPr>
              <a:defRPr/>
            </a:lvl1pPr>
          </a:lstStyle>
          <a:p>
            <a:fld id="{8E43EFAF-3F44-422C-9510-55A9E1057AC2}" type="slidenum">
              <a:rPr lang="en-US"/>
              <a:pPr/>
              <a:t>‹#›</a:t>
            </a:fld>
            <a:endParaRPr lang="en-US"/>
          </a:p>
        </p:txBody>
      </p:sp>
      <p:grpSp>
        <p:nvGrpSpPr>
          <p:cNvPr id="94216" name="Group 8"/>
          <p:cNvGrpSpPr>
            <a:grpSpLocks/>
          </p:cNvGrpSpPr>
          <p:nvPr/>
        </p:nvGrpSpPr>
        <p:grpSpPr bwMode="auto">
          <a:xfrm>
            <a:off x="195263" y="234950"/>
            <a:ext cx="3787775" cy="1778000"/>
            <a:chOff x="123" y="148"/>
            <a:chExt cx="2386" cy="1120"/>
          </a:xfrm>
        </p:grpSpPr>
        <p:sp>
          <p:nvSpPr>
            <p:cNvPr id="94217" name="Freeform 9"/>
            <p:cNvSpPr>
              <a:spLocks/>
            </p:cNvSpPr>
            <p:nvPr userDrawn="1"/>
          </p:nvSpPr>
          <p:spPr bwMode="auto">
            <a:xfrm>
              <a:off x="177" y="177"/>
              <a:ext cx="2250" cy="1017"/>
            </a:xfrm>
            <a:custGeom>
              <a:avLst/>
              <a:gdLst/>
              <a:ahLst/>
              <a:cxnLst>
                <a:cxn ang="0">
                  <a:pos x="794" y="395"/>
                </a:cxn>
                <a:cxn ang="0">
                  <a:pos x="710" y="318"/>
                </a:cxn>
                <a:cxn ang="0">
                  <a:pos x="556" y="210"/>
                </a:cxn>
                <a:cxn ang="0">
                  <a:pos x="71" y="0"/>
                </a:cxn>
                <a:cxn ang="0">
                  <a:pos x="23" y="20"/>
                </a:cxn>
                <a:cxn ang="0">
                  <a:pos x="0" y="83"/>
                </a:cxn>
                <a:cxn ang="0">
                  <a:pos x="28" y="155"/>
                </a:cxn>
                <a:cxn ang="0">
                  <a:pos x="570" y="409"/>
                </a:cxn>
                <a:cxn ang="0">
                  <a:pos x="689" y="393"/>
                </a:cxn>
                <a:cxn ang="0">
                  <a:pos x="785" y="414"/>
                </a:cxn>
                <a:cxn ang="0">
                  <a:pos x="794" y="395"/>
                </a:cxn>
                <a:cxn ang="0">
                  <a:pos x="794" y="395"/>
                </a:cxn>
              </a:cxnLst>
              <a:rect l="0" t="0" r="r" b="b"/>
              <a:pathLst>
                <a:path w="794" h="414">
                  <a:moveTo>
                    <a:pt x="794" y="395"/>
                  </a:moveTo>
                  <a:lnTo>
                    <a:pt x="710" y="318"/>
                  </a:lnTo>
                  <a:lnTo>
                    <a:pt x="556" y="210"/>
                  </a:lnTo>
                  <a:lnTo>
                    <a:pt x="71" y="0"/>
                  </a:lnTo>
                  <a:lnTo>
                    <a:pt x="23" y="20"/>
                  </a:lnTo>
                  <a:lnTo>
                    <a:pt x="0" y="83"/>
                  </a:lnTo>
                  <a:lnTo>
                    <a:pt x="28" y="155"/>
                  </a:lnTo>
                  <a:lnTo>
                    <a:pt x="570" y="409"/>
                  </a:lnTo>
                  <a:lnTo>
                    <a:pt x="689" y="393"/>
                  </a:lnTo>
                  <a:lnTo>
                    <a:pt x="785" y="414"/>
                  </a:lnTo>
                  <a:lnTo>
                    <a:pt x="794" y="395"/>
                  </a:lnTo>
                  <a:lnTo>
                    <a:pt x="794" y="395"/>
                  </a:lnTo>
                  <a:close/>
                </a:path>
              </a:pathLst>
            </a:custGeom>
            <a:solidFill>
              <a:srgbClr val="F8F8F8"/>
            </a:solidFill>
            <a:ln w="9525">
              <a:noFill/>
              <a:round/>
              <a:headEnd/>
              <a:tailEnd/>
            </a:ln>
          </p:spPr>
          <p:txBody>
            <a:bodyPr/>
            <a:lstStyle/>
            <a:p>
              <a:endParaRPr lang="en-US"/>
            </a:p>
          </p:txBody>
        </p:sp>
        <p:sp>
          <p:nvSpPr>
            <p:cNvPr id="94218" name="Freeform 10"/>
            <p:cNvSpPr>
              <a:spLocks/>
            </p:cNvSpPr>
            <p:nvPr userDrawn="1"/>
          </p:nvSpPr>
          <p:spPr bwMode="auto">
            <a:xfrm>
              <a:off x="166" y="261"/>
              <a:ext cx="2244" cy="1007"/>
            </a:xfrm>
            <a:custGeom>
              <a:avLst/>
              <a:gdLst/>
              <a:ahLst/>
              <a:cxnLst>
                <a:cxn ang="0">
                  <a:pos x="137" y="0"/>
                </a:cxn>
                <a:cxn ang="0">
                  <a:pos x="1331" y="519"/>
                </a:cxn>
                <a:cxn ang="0">
                  <a:pos x="1428" y="638"/>
                </a:cxn>
                <a:cxn ang="0">
                  <a:pos x="1586" y="792"/>
                </a:cxn>
                <a:cxn ang="0">
                  <a:pos x="1565" y="821"/>
                </a:cxn>
                <a:cxn ang="0">
                  <a:pos x="1350" y="787"/>
                </a:cxn>
                <a:cxn ang="0">
                  <a:pos x="1145" y="811"/>
                </a:cxn>
                <a:cxn ang="0">
                  <a:pos x="42" y="298"/>
                </a:cxn>
                <a:cxn ang="0">
                  <a:pos x="0" y="150"/>
                </a:cxn>
                <a:cxn ang="0">
                  <a:pos x="46" y="32"/>
                </a:cxn>
                <a:cxn ang="0">
                  <a:pos x="137" y="0"/>
                </a:cxn>
                <a:cxn ang="0">
                  <a:pos x="137" y="0"/>
                </a:cxn>
              </a:cxnLst>
              <a:rect l="0" t="0" r="r" b="b"/>
              <a:pathLst>
                <a:path w="1586" h="821">
                  <a:moveTo>
                    <a:pt x="137" y="0"/>
                  </a:moveTo>
                  <a:lnTo>
                    <a:pt x="1331" y="519"/>
                  </a:lnTo>
                  <a:lnTo>
                    <a:pt x="1428" y="638"/>
                  </a:lnTo>
                  <a:lnTo>
                    <a:pt x="1586" y="792"/>
                  </a:lnTo>
                  <a:lnTo>
                    <a:pt x="1565" y="821"/>
                  </a:lnTo>
                  <a:lnTo>
                    <a:pt x="1350" y="787"/>
                  </a:lnTo>
                  <a:lnTo>
                    <a:pt x="1145" y="811"/>
                  </a:lnTo>
                  <a:lnTo>
                    <a:pt x="42" y="298"/>
                  </a:lnTo>
                  <a:lnTo>
                    <a:pt x="0" y="150"/>
                  </a:lnTo>
                  <a:lnTo>
                    <a:pt x="46" y="32"/>
                  </a:lnTo>
                  <a:lnTo>
                    <a:pt x="137" y="0"/>
                  </a:lnTo>
                  <a:lnTo>
                    <a:pt x="137" y="0"/>
                  </a:lnTo>
                  <a:close/>
                </a:path>
              </a:pathLst>
            </a:custGeom>
            <a:solidFill>
              <a:schemeClr val="tx2"/>
            </a:solidFill>
            <a:ln w="9525">
              <a:noFill/>
              <a:round/>
              <a:headEnd/>
              <a:tailEnd/>
            </a:ln>
          </p:spPr>
          <p:txBody>
            <a:bodyPr/>
            <a:lstStyle/>
            <a:p>
              <a:endParaRPr lang="en-US"/>
            </a:p>
          </p:txBody>
        </p:sp>
        <p:sp>
          <p:nvSpPr>
            <p:cNvPr id="94219" name="Freeform 11"/>
            <p:cNvSpPr>
              <a:spLocks/>
            </p:cNvSpPr>
            <p:nvPr userDrawn="1"/>
          </p:nvSpPr>
          <p:spPr bwMode="auto">
            <a:xfrm>
              <a:off x="474" y="344"/>
              <a:ext cx="1488" cy="919"/>
            </a:xfrm>
            <a:custGeom>
              <a:avLst/>
              <a:gdLst/>
              <a:ahLst/>
              <a:cxnLst>
                <a:cxn ang="0">
                  <a:pos x="0" y="325"/>
                </a:cxn>
                <a:cxn ang="0">
                  <a:pos x="922" y="747"/>
                </a:cxn>
                <a:cxn ang="0">
                  <a:pos x="939" y="534"/>
                </a:cxn>
                <a:cxn ang="0">
                  <a:pos x="1049" y="422"/>
                </a:cxn>
                <a:cxn ang="0">
                  <a:pos x="78" y="0"/>
                </a:cxn>
                <a:cxn ang="0">
                  <a:pos x="0" y="127"/>
                </a:cxn>
                <a:cxn ang="0">
                  <a:pos x="0" y="325"/>
                </a:cxn>
                <a:cxn ang="0">
                  <a:pos x="0" y="325"/>
                </a:cxn>
              </a:cxnLst>
              <a:rect l="0" t="0" r="r" b="b"/>
              <a:pathLst>
                <a:path w="1049" h="747">
                  <a:moveTo>
                    <a:pt x="0" y="325"/>
                  </a:moveTo>
                  <a:lnTo>
                    <a:pt x="922" y="747"/>
                  </a:lnTo>
                  <a:lnTo>
                    <a:pt x="939" y="534"/>
                  </a:lnTo>
                  <a:lnTo>
                    <a:pt x="1049" y="422"/>
                  </a:lnTo>
                  <a:lnTo>
                    <a:pt x="78" y="0"/>
                  </a:lnTo>
                  <a:lnTo>
                    <a:pt x="0" y="127"/>
                  </a:lnTo>
                  <a:lnTo>
                    <a:pt x="0" y="325"/>
                  </a:lnTo>
                  <a:lnTo>
                    <a:pt x="0" y="325"/>
                  </a:lnTo>
                  <a:close/>
                </a:path>
              </a:pathLst>
            </a:custGeom>
            <a:solidFill>
              <a:schemeClr val="bg2"/>
            </a:solidFill>
            <a:ln w="9525">
              <a:noFill/>
              <a:round/>
              <a:headEnd/>
              <a:tailEnd/>
            </a:ln>
          </p:spPr>
          <p:txBody>
            <a:bodyPr/>
            <a:lstStyle/>
            <a:p>
              <a:endParaRPr lang="en-US"/>
            </a:p>
          </p:txBody>
        </p:sp>
        <p:grpSp>
          <p:nvGrpSpPr>
            <p:cNvPr id="94220" name="Group 12"/>
            <p:cNvGrpSpPr>
              <a:grpSpLocks/>
            </p:cNvGrpSpPr>
            <p:nvPr userDrawn="1"/>
          </p:nvGrpSpPr>
          <p:grpSpPr bwMode="auto">
            <a:xfrm>
              <a:off x="123" y="148"/>
              <a:ext cx="2386" cy="1081"/>
              <a:chOff x="123" y="148"/>
              <a:chExt cx="2386" cy="1081"/>
            </a:xfrm>
          </p:grpSpPr>
          <p:sp>
            <p:nvSpPr>
              <p:cNvPr id="94221" name="Freeform 13"/>
              <p:cNvSpPr>
                <a:spLocks/>
              </p:cNvSpPr>
              <p:nvPr userDrawn="1"/>
            </p:nvSpPr>
            <p:spPr bwMode="auto">
              <a:xfrm>
                <a:off x="2005" y="934"/>
                <a:ext cx="212" cy="214"/>
              </a:xfrm>
              <a:custGeom>
                <a:avLst/>
                <a:gdLst/>
                <a:ahLst/>
                <a:cxnLst>
                  <a:cxn ang="0">
                    <a:pos x="110" y="0"/>
                  </a:cxn>
                  <a:cxn ang="0">
                    <a:pos x="40" y="66"/>
                  </a:cxn>
                  <a:cxn ang="0">
                    <a:pos x="0" y="173"/>
                  </a:cxn>
                  <a:cxn ang="0">
                    <a:pos x="80" y="160"/>
                  </a:cxn>
                  <a:cxn ang="0">
                    <a:pos x="103" y="84"/>
                  </a:cxn>
                  <a:cxn ang="0">
                    <a:pos x="150" y="27"/>
                  </a:cxn>
                  <a:cxn ang="0">
                    <a:pos x="110" y="0"/>
                  </a:cxn>
                  <a:cxn ang="0">
                    <a:pos x="110" y="0"/>
                  </a:cxn>
                </a:cxnLst>
                <a:rect l="0" t="0" r="r" b="b"/>
                <a:pathLst>
                  <a:path w="150" h="173">
                    <a:moveTo>
                      <a:pt x="110" y="0"/>
                    </a:moveTo>
                    <a:lnTo>
                      <a:pt x="40" y="66"/>
                    </a:lnTo>
                    <a:lnTo>
                      <a:pt x="0" y="173"/>
                    </a:lnTo>
                    <a:lnTo>
                      <a:pt x="80" y="160"/>
                    </a:lnTo>
                    <a:lnTo>
                      <a:pt x="103" y="84"/>
                    </a:lnTo>
                    <a:lnTo>
                      <a:pt x="150" y="27"/>
                    </a:lnTo>
                    <a:lnTo>
                      <a:pt x="110" y="0"/>
                    </a:lnTo>
                    <a:lnTo>
                      <a:pt x="110" y="0"/>
                    </a:lnTo>
                    <a:close/>
                  </a:path>
                </a:pathLst>
              </a:custGeom>
              <a:solidFill>
                <a:schemeClr val="accent2"/>
              </a:solidFill>
              <a:ln w="9525">
                <a:noFill/>
                <a:round/>
                <a:headEnd/>
                <a:tailEnd/>
              </a:ln>
            </p:spPr>
            <p:txBody>
              <a:bodyPr/>
              <a:lstStyle/>
              <a:p>
                <a:endParaRPr lang="en-US"/>
              </a:p>
            </p:txBody>
          </p:sp>
          <p:sp>
            <p:nvSpPr>
              <p:cNvPr id="94222" name="Freeform 14"/>
              <p:cNvSpPr>
                <a:spLocks/>
              </p:cNvSpPr>
              <p:nvPr userDrawn="1"/>
            </p:nvSpPr>
            <p:spPr bwMode="auto">
              <a:xfrm>
                <a:off x="123" y="148"/>
                <a:ext cx="2386" cy="1081"/>
              </a:xfrm>
              <a:custGeom>
                <a:avLst/>
                <a:gdLst/>
                <a:ahLst/>
                <a:cxnLst>
                  <a:cxn ang="0">
                    <a:pos x="156" y="0"/>
                  </a:cxn>
                  <a:cxn ang="0">
                    <a:pos x="63" y="52"/>
                  </a:cxn>
                  <a:cxn ang="0">
                    <a:pos x="0" y="208"/>
                  </a:cxn>
                  <a:cxn ang="0">
                    <a:pos x="67" y="358"/>
                  </a:cxn>
                  <a:cxn ang="0">
                    <a:pos x="1182" y="867"/>
                  </a:cxn>
                  <a:cxn ang="0">
                    <a:pos x="1422" y="835"/>
                  </a:cxn>
                  <a:cxn ang="0">
                    <a:pos x="1616" y="880"/>
                  </a:cxn>
                  <a:cxn ang="0">
                    <a:pos x="1684" y="808"/>
                  </a:cxn>
                  <a:cxn ang="0">
                    <a:pos x="1502" y="664"/>
                  </a:cxn>
                  <a:cxn ang="0">
                    <a:pos x="1428" y="512"/>
                  </a:cxn>
                  <a:cxn ang="0">
                    <a:pos x="1369" y="527"/>
                  </a:cxn>
                  <a:cxn ang="0">
                    <a:pos x="1439" y="664"/>
                  </a:cxn>
                  <a:cxn ang="0">
                    <a:pos x="1578" y="810"/>
                  </a:cxn>
                  <a:cxn ang="0">
                    <a:pos x="1413" y="787"/>
                  </a:cxn>
                  <a:cxn ang="0">
                    <a:pos x="1219" y="814"/>
                  </a:cxn>
                  <a:cxn ang="0">
                    <a:pos x="1255" y="650"/>
                  </a:cxn>
                  <a:cxn ang="0">
                    <a:pos x="1338" y="538"/>
                  </a:cxn>
                  <a:cxn ang="0">
                    <a:pos x="1241" y="552"/>
                  </a:cxn>
                  <a:cxn ang="0">
                    <a:pos x="1165" y="658"/>
                  </a:cxn>
                  <a:cxn ang="0">
                    <a:pos x="1139" y="791"/>
                  </a:cxn>
                  <a:cxn ang="0">
                    <a:pos x="107" y="310"/>
                  </a:cxn>
                  <a:cxn ang="0">
                    <a:pos x="80" y="215"/>
                  </a:cxn>
                  <a:cxn ang="0">
                    <a:pos x="103" y="95"/>
                  </a:cxn>
                  <a:cxn ang="0">
                    <a:pos x="217" y="0"/>
                  </a:cxn>
                  <a:cxn ang="0">
                    <a:pos x="156" y="0"/>
                  </a:cxn>
                  <a:cxn ang="0">
                    <a:pos x="156" y="0"/>
                  </a:cxn>
                </a:cxnLst>
                <a:rect l="0" t="0" r="r" b="b"/>
                <a:pathLst>
                  <a:path w="1684" h="880">
                    <a:moveTo>
                      <a:pt x="156" y="0"/>
                    </a:moveTo>
                    <a:lnTo>
                      <a:pt x="63" y="52"/>
                    </a:lnTo>
                    <a:lnTo>
                      <a:pt x="0" y="208"/>
                    </a:lnTo>
                    <a:lnTo>
                      <a:pt x="67" y="358"/>
                    </a:lnTo>
                    <a:lnTo>
                      <a:pt x="1182" y="867"/>
                    </a:lnTo>
                    <a:lnTo>
                      <a:pt x="1422" y="835"/>
                    </a:lnTo>
                    <a:lnTo>
                      <a:pt x="1616" y="880"/>
                    </a:lnTo>
                    <a:lnTo>
                      <a:pt x="1684" y="808"/>
                    </a:lnTo>
                    <a:lnTo>
                      <a:pt x="1502" y="664"/>
                    </a:lnTo>
                    <a:lnTo>
                      <a:pt x="1428" y="512"/>
                    </a:lnTo>
                    <a:lnTo>
                      <a:pt x="1369" y="527"/>
                    </a:lnTo>
                    <a:lnTo>
                      <a:pt x="1439" y="664"/>
                    </a:lnTo>
                    <a:lnTo>
                      <a:pt x="1578" y="810"/>
                    </a:lnTo>
                    <a:lnTo>
                      <a:pt x="1413" y="787"/>
                    </a:lnTo>
                    <a:lnTo>
                      <a:pt x="1219" y="814"/>
                    </a:lnTo>
                    <a:lnTo>
                      <a:pt x="1255" y="650"/>
                    </a:lnTo>
                    <a:lnTo>
                      <a:pt x="1338" y="538"/>
                    </a:lnTo>
                    <a:lnTo>
                      <a:pt x="1241" y="552"/>
                    </a:lnTo>
                    <a:lnTo>
                      <a:pt x="1165" y="658"/>
                    </a:lnTo>
                    <a:lnTo>
                      <a:pt x="1139" y="791"/>
                    </a:lnTo>
                    <a:lnTo>
                      <a:pt x="107" y="310"/>
                    </a:lnTo>
                    <a:lnTo>
                      <a:pt x="80" y="215"/>
                    </a:lnTo>
                    <a:lnTo>
                      <a:pt x="103" y="95"/>
                    </a:lnTo>
                    <a:lnTo>
                      <a:pt x="217" y="0"/>
                    </a:lnTo>
                    <a:lnTo>
                      <a:pt x="156" y="0"/>
                    </a:lnTo>
                    <a:lnTo>
                      <a:pt x="156" y="0"/>
                    </a:lnTo>
                    <a:close/>
                  </a:path>
                </a:pathLst>
              </a:custGeom>
              <a:solidFill>
                <a:schemeClr val="accent2"/>
              </a:solidFill>
              <a:ln w="9525">
                <a:noFill/>
                <a:round/>
                <a:headEnd/>
                <a:tailEnd/>
              </a:ln>
            </p:spPr>
            <p:txBody>
              <a:bodyPr/>
              <a:lstStyle/>
              <a:p>
                <a:endParaRPr lang="en-US"/>
              </a:p>
            </p:txBody>
          </p:sp>
          <p:sp>
            <p:nvSpPr>
              <p:cNvPr id="94223" name="Freeform 15"/>
              <p:cNvSpPr>
                <a:spLocks/>
              </p:cNvSpPr>
              <p:nvPr userDrawn="1"/>
            </p:nvSpPr>
            <p:spPr bwMode="auto">
              <a:xfrm>
                <a:off x="324" y="158"/>
                <a:ext cx="1686" cy="614"/>
              </a:xfrm>
              <a:custGeom>
                <a:avLst/>
                <a:gdLst/>
                <a:ahLst/>
                <a:cxnLst>
                  <a:cxn ang="0">
                    <a:pos x="100" y="0"/>
                  </a:cxn>
                  <a:cxn ang="0">
                    <a:pos x="1190" y="490"/>
                  </a:cxn>
                  <a:cxn ang="0">
                    <a:pos x="1076" y="500"/>
                  </a:cxn>
                  <a:cxn ang="0">
                    <a:pos x="0" y="27"/>
                  </a:cxn>
                  <a:cxn ang="0">
                    <a:pos x="100" y="0"/>
                  </a:cxn>
                  <a:cxn ang="0">
                    <a:pos x="100" y="0"/>
                  </a:cxn>
                </a:cxnLst>
                <a:rect l="0" t="0" r="r" b="b"/>
                <a:pathLst>
                  <a:path w="1190" h="500">
                    <a:moveTo>
                      <a:pt x="100" y="0"/>
                    </a:moveTo>
                    <a:lnTo>
                      <a:pt x="1190" y="490"/>
                    </a:lnTo>
                    <a:lnTo>
                      <a:pt x="1076" y="500"/>
                    </a:lnTo>
                    <a:lnTo>
                      <a:pt x="0" y="27"/>
                    </a:lnTo>
                    <a:lnTo>
                      <a:pt x="100" y="0"/>
                    </a:lnTo>
                    <a:lnTo>
                      <a:pt x="100" y="0"/>
                    </a:lnTo>
                    <a:close/>
                  </a:path>
                </a:pathLst>
              </a:custGeom>
              <a:solidFill>
                <a:schemeClr val="accent2"/>
              </a:solidFill>
              <a:ln w="9525">
                <a:noFill/>
                <a:round/>
                <a:headEnd/>
                <a:tailEnd/>
              </a:ln>
            </p:spPr>
            <p:txBody>
              <a:bodyPr/>
              <a:lstStyle/>
              <a:p>
                <a:endParaRPr lang="en-US"/>
              </a:p>
            </p:txBody>
          </p:sp>
          <p:sp>
            <p:nvSpPr>
              <p:cNvPr id="94224" name="Freeform 16"/>
              <p:cNvSpPr>
                <a:spLocks/>
              </p:cNvSpPr>
              <p:nvPr userDrawn="1"/>
            </p:nvSpPr>
            <p:spPr bwMode="auto">
              <a:xfrm>
                <a:off x="409" y="251"/>
                <a:ext cx="227" cy="410"/>
              </a:xfrm>
              <a:custGeom>
                <a:avLst/>
                <a:gdLst/>
                <a:ahLst/>
                <a:cxnLst>
                  <a:cxn ang="0">
                    <a:pos x="116" y="0"/>
                  </a:cxn>
                  <a:cxn ang="0">
                    <a:pos x="19" y="106"/>
                  </a:cxn>
                  <a:cxn ang="0">
                    <a:pos x="0" y="230"/>
                  </a:cxn>
                  <a:cxn ang="0">
                    <a:pos x="33" y="314"/>
                  </a:cxn>
                  <a:cxn ang="0">
                    <a:pos x="94" y="335"/>
                  </a:cxn>
                  <a:cxn ang="0">
                    <a:pos x="76" y="154"/>
                  </a:cxn>
                  <a:cxn ang="0">
                    <a:pos x="160" y="17"/>
                  </a:cxn>
                  <a:cxn ang="0">
                    <a:pos x="116" y="0"/>
                  </a:cxn>
                  <a:cxn ang="0">
                    <a:pos x="116" y="0"/>
                  </a:cxn>
                </a:cxnLst>
                <a:rect l="0" t="0" r="r" b="b"/>
                <a:pathLst>
                  <a:path w="160" h="335">
                    <a:moveTo>
                      <a:pt x="116" y="0"/>
                    </a:moveTo>
                    <a:lnTo>
                      <a:pt x="19" y="106"/>
                    </a:lnTo>
                    <a:lnTo>
                      <a:pt x="0" y="230"/>
                    </a:lnTo>
                    <a:lnTo>
                      <a:pt x="33" y="314"/>
                    </a:lnTo>
                    <a:lnTo>
                      <a:pt x="94" y="335"/>
                    </a:lnTo>
                    <a:lnTo>
                      <a:pt x="76" y="154"/>
                    </a:lnTo>
                    <a:lnTo>
                      <a:pt x="160" y="17"/>
                    </a:lnTo>
                    <a:lnTo>
                      <a:pt x="116" y="0"/>
                    </a:lnTo>
                    <a:lnTo>
                      <a:pt x="116" y="0"/>
                    </a:lnTo>
                    <a:close/>
                  </a:path>
                </a:pathLst>
              </a:custGeom>
              <a:solidFill>
                <a:schemeClr val="accent2"/>
              </a:solidFill>
              <a:ln w="9525">
                <a:noFill/>
                <a:round/>
                <a:headEnd/>
                <a:tailEnd/>
              </a:ln>
            </p:spPr>
            <p:txBody>
              <a:bodyPr/>
              <a:lstStyle/>
              <a:p>
                <a:endParaRPr lang="en-US"/>
              </a:p>
            </p:txBody>
          </p:sp>
          <p:sp>
            <p:nvSpPr>
              <p:cNvPr id="94225" name="Freeform 17"/>
              <p:cNvSpPr>
                <a:spLocks/>
              </p:cNvSpPr>
              <p:nvPr userDrawn="1"/>
            </p:nvSpPr>
            <p:spPr bwMode="auto">
              <a:xfrm>
                <a:off x="846" y="536"/>
                <a:ext cx="691" cy="364"/>
              </a:xfrm>
              <a:custGeom>
                <a:avLst/>
                <a:gdLst/>
                <a:ahLst/>
                <a:cxnLst>
                  <a:cxn ang="0">
                    <a:pos x="14" y="34"/>
                  </a:cxn>
                  <a:cxn ang="0">
                    <a:pos x="160" y="66"/>
                  </a:cxn>
                  <a:cxn ang="0">
                    <a:pos x="324" y="137"/>
                  </a:cxn>
                  <a:cxn ang="0">
                    <a:pos x="440" y="243"/>
                  </a:cxn>
                  <a:cxn ang="0">
                    <a:pos x="326" y="230"/>
                  </a:cxn>
                  <a:cxn ang="0">
                    <a:pos x="139" y="146"/>
                  </a:cxn>
                  <a:cxn ang="0">
                    <a:pos x="50" y="80"/>
                  </a:cxn>
                  <a:cxn ang="0">
                    <a:pos x="107" y="163"/>
                  </a:cxn>
                  <a:cxn ang="0">
                    <a:pos x="272" y="270"/>
                  </a:cxn>
                  <a:cxn ang="0">
                    <a:pos x="466" y="296"/>
                  </a:cxn>
                  <a:cxn ang="0">
                    <a:pos x="489" y="224"/>
                  </a:cxn>
                  <a:cxn ang="0">
                    <a:pos x="394" y="120"/>
                  </a:cxn>
                  <a:cxn ang="0">
                    <a:pos x="170" y="17"/>
                  </a:cxn>
                  <a:cxn ang="0">
                    <a:pos x="0" y="0"/>
                  </a:cxn>
                  <a:cxn ang="0">
                    <a:pos x="14" y="34"/>
                  </a:cxn>
                  <a:cxn ang="0">
                    <a:pos x="14" y="34"/>
                  </a:cxn>
                </a:cxnLst>
                <a:rect l="0" t="0" r="r" b="b"/>
                <a:pathLst>
                  <a:path w="489" h="296">
                    <a:moveTo>
                      <a:pt x="14" y="34"/>
                    </a:moveTo>
                    <a:lnTo>
                      <a:pt x="160" y="66"/>
                    </a:lnTo>
                    <a:lnTo>
                      <a:pt x="324" y="137"/>
                    </a:lnTo>
                    <a:lnTo>
                      <a:pt x="440" y="243"/>
                    </a:lnTo>
                    <a:lnTo>
                      <a:pt x="326" y="230"/>
                    </a:lnTo>
                    <a:lnTo>
                      <a:pt x="139" y="146"/>
                    </a:lnTo>
                    <a:lnTo>
                      <a:pt x="50" y="80"/>
                    </a:lnTo>
                    <a:lnTo>
                      <a:pt x="107" y="163"/>
                    </a:lnTo>
                    <a:lnTo>
                      <a:pt x="272" y="270"/>
                    </a:lnTo>
                    <a:lnTo>
                      <a:pt x="466" y="296"/>
                    </a:lnTo>
                    <a:lnTo>
                      <a:pt x="489" y="224"/>
                    </a:lnTo>
                    <a:lnTo>
                      <a:pt x="394" y="120"/>
                    </a:lnTo>
                    <a:lnTo>
                      <a:pt x="170" y="17"/>
                    </a:lnTo>
                    <a:lnTo>
                      <a:pt x="0" y="0"/>
                    </a:lnTo>
                    <a:lnTo>
                      <a:pt x="14" y="34"/>
                    </a:lnTo>
                    <a:lnTo>
                      <a:pt x="14" y="34"/>
                    </a:lnTo>
                    <a:close/>
                  </a:path>
                </a:pathLst>
              </a:custGeom>
              <a:solidFill>
                <a:schemeClr val="accent2"/>
              </a:solidFill>
              <a:ln w="9525">
                <a:noFill/>
                <a:round/>
                <a:headEnd/>
                <a:tailEnd/>
              </a:ln>
            </p:spPr>
            <p:txBody>
              <a:bodyPr/>
              <a:lstStyle/>
              <a:p>
                <a:endParaRPr lang="en-US"/>
              </a:p>
            </p:txBody>
          </p:sp>
        </p:grpSp>
      </p:grpSp>
      <p:grpSp>
        <p:nvGrpSpPr>
          <p:cNvPr id="94226" name="Group 18"/>
          <p:cNvGrpSpPr>
            <a:grpSpLocks/>
          </p:cNvGrpSpPr>
          <p:nvPr/>
        </p:nvGrpSpPr>
        <p:grpSpPr bwMode="auto">
          <a:xfrm>
            <a:off x="7915275" y="4368800"/>
            <a:ext cx="742950" cy="1058863"/>
            <a:chOff x="4986" y="2752"/>
            <a:chExt cx="468" cy="667"/>
          </a:xfrm>
        </p:grpSpPr>
        <p:sp>
          <p:nvSpPr>
            <p:cNvPr id="94227" name="Freeform 19"/>
            <p:cNvSpPr>
              <a:spLocks/>
            </p:cNvSpPr>
            <p:nvPr userDrawn="1"/>
          </p:nvSpPr>
          <p:spPr bwMode="auto">
            <a:xfrm rot="7320404">
              <a:off x="4909" y="2936"/>
              <a:ext cx="629" cy="293"/>
            </a:xfrm>
            <a:custGeom>
              <a:avLst/>
              <a:gdLst/>
              <a:ahLst/>
              <a:cxnLst>
                <a:cxn ang="0">
                  <a:pos x="794" y="395"/>
                </a:cxn>
                <a:cxn ang="0">
                  <a:pos x="710" y="318"/>
                </a:cxn>
                <a:cxn ang="0">
                  <a:pos x="556" y="210"/>
                </a:cxn>
                <a:cxn ang="0">
                  <a:pos x="71" y="0"/>
                </a:cxn>
                <a:cxn ang="0">
                  <a:pos x="23" y="20"/>
                </a:cxn>
                <a:cxn ang="0">
                  <a:pos x="0" y="83"/>
                </a:cxn>
                <a:cxn ang="0">
                  <a:pos x="28" y="155"/>
                </a:cxn>
                <a:cxn ang="0">
                  <a:pos x="570" y="409"/>
                </a:cxn>
                <a:cxn ang="0">
                  <a:pos x="689" y="393"/>
                </a:cxn>
                <a:cxn ang="0">
                  <a:pos x="785" y="414"/>
                </a:cxn>
                <a:cxn ang="0">
                  <a:pos x="794" y="395"/>
                </a:cxn>
                <a:cxn ang="0">
                  <a:pos x="794" y="395"/>
                </a:cxn>
              </a:cxnLst>
              <a:rect l="0" t="0" r="r" b="b"/>
              <a:pathLst>
                <a:path w="794" h="414">
                  <a:moveTo>
                    <a:pt x="794" y="395"/>
                  </a:moveTo>
                  <a:lnTo>
                    <a:pt x="710" y="318"/>
                  </a:lnTo>
                  <a:lnTo>
                    <a:pt x="556" y="210"/>
                  </a:lnTo>
                  <a:lnTo>
                    <a:pt x="71" y="0"/>
                  </a:lnTo>
                  <a:lnTo>
                    <a:pt x="23" y="20"/>
                  </a:lnTo>
                  <a:lnTo>
                    <a:pt x="0" y="83"/>
                  </a:lnTo>
                  <a:lnTo>
                    <a:pt x="28" y="155"/>
                  </a:lnTo>
                  <a:lnTo>
                    <a:pt x="570" y="409"/>
                  </a:lnTo>
                  <a:lnTo>
                    <a:pt x="689" y="393"/>
                  </a:lnTo>
                  <a:lnTo>
                    <a:pt x="785" y="414"/>
                  </a:lnTo>
                  <a:lnTo>
                    <a:pt x="794" y="395"/>
                  </a:lnTo>
                  <a:lnTo>
                    <a:pt x="794" y="395"/>
                  </a:lnTo>
                  <a:close/>
                </a:path>
              </a:pathLst>
            </a:custGeom>
            <a:solidFill>
              <a:srgbClr val="F8F8F8"/>
            </a:solidFill>
            <a:ln w="9525">
              <a:noFill/>
              <a:round/>
              <a:headEnd/>
              <a:tailEnd/>
            </a:ln>
          </p:spPr>
          <p:txBody>
            <a:bodyPr/>
            <a:lstStyle/>
            <a:p>
              <a:endParaRPr lang="en-US"/>
            </a:p>
          </p:txBody>
        </p:sp>
        <p:sp>
          <p:nvSpPr>
            <p:cNvPr id="94228" name="Freeform 20"/>
            <p:cNvSpPr>
              <a:spLocks/>
            </p:cNvSpPr>
            <p:nvPr userDrawn="1"/>
          </p:nvSpPr>
          <p:spPr bwMode="auto">
            <a:xfrm rot="7320404">
              <a:off x="4893" y="2923"/>
              <a:ext cx="627" cy="290"/>
            </a:xfrm>
            <a:custGeom>
              <a:avLst/>
              <a:gdLst/>
              <a:ahLst/>
              <a:cxnLst>
                <a:cxn ang="0">
                  <a:pos x="137" y="0"/>
                </a:cxn>
                <a:cxn ang="0">
                  <a:pos x="1331" y="519"/>
                </a:cxn>
                <a:cxn ang="0">
                  <a:pos x="1428" y="638"/>
                </a:cxn>
                <a:cxn ang="0">
                  <a:pos x="1586" y="792"/>
                </a:cxn>
                <a:cxn ang="0">
                  <a:pos x="1565" y="821"/>
                </a:cxn>
                <a:cxn ang="0">
                  <a:pos x="1350" y="787"/>
                </a:cxn>
                <a:cxn ang="0">
                  <a:pos x="1145" y="811"/>
                </a:cxn>
                <a:cxn ang="0">
                  <a:pos x="42" y="298"/>
                </a:cxn>
                <a:cxn ang="0">
                  <a:pos x="0" y="150"/>
                </a:cxn>
                <a:cxn ang="0">
                  <a:pos x="46" y="32"/>
                </a:cxn>
                <a:cxn ang="0">
                  <a:pos x="137" y="0"/>
                </a:cxn>
                <a:cxn ang="0">
                  <a:pos x="137" y="0"/>
                </a:cxn>
              </a:cxnLst>
              <a:rect l="0" t="0" r="r" b="b"/>
              <a:pathLst>
                <a:path w="1586" h="821">
                  <a:moveTo>
                    <a:pt x="137" y="0"/>
                  </a:moveTo>
                  <a:lnTo>
                    <a:pt x="1331" y="519"/>
                  </a:lnTo>
                  <a:lnTo>
                    <a:pt x="1428" y="638"/>
                  </a:lnTo>
                  <a:lnTo>
                    <a:pt x="1586" y="792"/>
                  </a:lnTo>
                  <a:lnTo>
                    <a:pt x="1565" y="821"/>
                  </a:lnTo>
                  <a:lnTo>
                    <a:pt x="1350" y="787"/>
                  </a:lnTo>
                  <a:lnTo>
                    <a:pt x="1145" y="811"/>
                  </a:lnTo>
                  <a:lnTo>
                    <a:pt x="42" y="298"/>
                  </a:lnTo>
                  <a:lnTo>
                    <a:pt x="0" y="150"/>
                  </a:lnTo>
                  <a:lnTo>
                    <a:pt x="46" y="32"/>
                  </a:lnTo>
                  <a:lnTo>
                    <a:pt x="137" y="0"/>
                  </a:lnTo>
                  <a:lnTo>
                    <a:pt x="137" y="0"/>
                  </a:lnTo>
                  <a:close/>
                </a:path>
              </a:pathLst>
            </a:custGeom>
            <a:solidFill>
              <a:schemeClr val="folHlink"/>
            </a:solidFill>
            <a:ln w="9525">
              <a:noFill/>
              <a:round/>
              <a:headEnd/>
              <a:tailEnd/>
            </a:ln>
          </p:spPr>
          <p:txBody>
            <a:bodyPr/>
            <a:lstStyle/>
            <a:p>
              <a:endParaRPr lang="en-US"/>
            </a:p>
          </p:txBody>
        </p:sp>
        <p:sp>
          <p:nvSpPr>
            <p:cNvPr id="94229" name="Freeform 21"/>
            <p:cNvSpPr>
              <a:spLocks/>
            </p:cNvSpPr>
            <p:nvPr userDrawn="1"/>
          </p:nvSpPr>
          <p:spPr bwMode="auto">
            <a:xfrm rot="7320404">
              <a:off x="5000" y="2912"/>
              <a:ext cx="416" cy="265"/>
            </a:xfrm>
            <a:custGeom>
              <a:avLst/>
              <a:gdLst/>
              <a:ahLst/>
              <a:cxnLst>
                <a:cxn ang="0">
                  <a:pos x="0" y="325"/>
                </a:cxn>
                <a:cxn ang="0">
                  <a:pos x="922" y="747"/>
                </a:cxn>
                <a:cxn ang="0">
                  <a:pos x="939" y="534"/>
                </a:cxn>
                <a:cxn ang="0">
                  <a:pos x="1049" y="422"/>
                </a:cxn>
                <a:cxn ang="0">
                  <a:pos x="78" y="0"/>
                </a:cxn>
                <a:cxn ang="0">
                  <a:pos x="0" y="127"/>
                </a:cxn>
                <a:cxn ang="0">
                  <a:pos x="0" y="325"/>
                </a:cxn>
                <a:cxn ang="0">
                  <a:pos x="0" y="325"/>
                </a:cxn>
              </a:cxnLst>
              <a:rect l="0" t="0" r="r" b="b"/>
              <a:pathLst>
                <a:path w="1049" h="747">
                  <a:moveTo>
                    <a:pt x="0" y="325"/>
                  </a:moveTo>
                  <a:lnTo>
                    <a:pt x="922" y="747"/>
                  </a:lnTo>
                  <a:lnTo>
                    <a:pt x="939" y="534"/>
                  </a:lnTo>
                  <a:lnTo>
                    <a:pt x="1049" y="422"/>
                  </a:lnTo>
                  <a:lnTo>
                    <a:pt x="78" y="0"/>
                  </a:lnTo>
                  <a:lnTo>
                    <a:pt x="0" y="127"/>
                  </a:lnTo>
                  <a:lnTo>
                    <a:pt x="0" y="325"/>
                  </a:lnTo>
                  <a:lnTo>
                    <a:pt x="0" y="325"/>
                  </a:lnTo>
                  <a:close/>
                </a:path>
              </a:pathLst>
            </a:custGeom>
            <a:solidFill>
              <a:schemeClr val="bg2"/>
            </a:solidFill>
            <a:ln w="9525">
              <a:noFill/>
              <a:round/>
              <a:headEnd/>
              <a:tailEnd/>
            </a:ln>
          </p:spPr>
          <p:txBody>
            <a:bodyPr/>
            <a:lstStyle/>
            <a:p>
              <a:endParaRPr lang="en-US"/>
            </a:p>
          </p:txBody>
        </p:sp>
        <p:grpSp>
          <p:nvGrpSpPr>
            <p:cNvPr id="94230" name="Group 22"/>
            <p:cNvGrpSpPr>
              <a:grpSpLocks/>
            </p:cNvGrpSpPr>
            <p:nvPr userDrawn="1"/>
          </p:nvGrpSpPr>
          <p:grpSpPr bwMode="auto">
            <a:xfrm>
              <a:off x="4986" y="2752"/>
              <a:ext cx="468" cy="667"/>
              <a:chOff x="4986" y="2752"/>
              <a:chExt cx="468" cy="667"/>
            </a:xfrm>
          </p:grpSpPr>
          <p:sp>
            <p:nvSpPr>
              <p:cNvPr id="94231" name="Freeform 23"/>
              <p:cNvSpPr>
                <a:spLocks/>
              </p:cNvSpPr>
              <p:nvPr userDrawn="1"/>
            </p:nvSpPr>
            <p:spPr bwMode="auto">
              <a:xfrm rot="7320404">
                <a:off x="4987" y="3190"/>
                <a:ext cx="59" cy="61"/>
              </a:xfrm>
              <a:custGeom>
                <a:avLst/>
                <a:gdLst/>
                <a:ahLst/>
                <a:cxnLst>
                  <a:cxn ang="0">
                    <a:pos x="110" y="0"/>
                  </a:cxn>
                  <a:cxn ang="0">
                    <a:pos x="40" y="66"/>
                  </a:cxn>
                  <a:cxn ang="0">
                    <a:pos x="0" y="173"/>
                  </a:cxn>
                  <a:cxn ang="0">
                    <a:pos x="80" y="160"/>
                  </a:cxn>
                  <a:cxn ang="0">
                    <a:pos x="103" y="84"/>
                  </a:cxn>
                  <a:cxn ang="0">
                    <a:pos x="150" y="27"/>
                  </a:cxn>
                  <a:cxn ang="0">
                    <a:pos x="110" y="0"/>
                  </a:cxn>
                  <a:cxn ang="0">
                    <a:pos x="110" y="0"/>
                  </a:cxn>
                </a:cxnLst>
                <a:rect l="0" t="0" r="r" b="b"/>
                <a:pathLst>
                  <a:path w="150" h="173">
                    <a:moveTo>
                      <a:pt x="110" y="0"/>
                    </a:moveTo>
                    <a:lnTo>
                      <a:pt x="40" y="66"/>
                    </a:lnTo>
                    <a:lnTo>
                      <a:pt x="0" y="173"/>
                    </a:lnTo>
                    <a:lnTo>
                      <a:pt x="80" y="160"/>
                    </a:lnTo>
                    <a:lnTo>
                      <a:pt x="103" y="84"/>
                    </a:lnTo>
                    <a:lnTo>
                      <a:pt x="150" y="27"/>
                    </a:lnTo>
                    <a:lnTo>
                      <a:pt x="110" y="0"/>
                    </a:lnTo>
                    <a:lnTo>
                      <a:pt x="110" y="0"/>
                    </a:lnTo>
                    <a:close/>
                  </a:path>
                </a:pathLst>
              </a:custGeom>
              <a:solidFill>
                <a:schemeClr val="accent2"/>
              </a:solidFill>
              <a:ln w="9525">
                <a:noFill/>
                <a:round/>
                <a:headEnd/>
                <a:tailEnd/>
              </a:ln>
            </p:spPr>
            <p:txBody>
              <a:bodyPr/>
              <a:lstStyle/>
              <a:p>
                <a:endParaRPr lang="en-US"/>
              </a:p>
            </p:txBody>
          </p:sp>
          <p:sp>
            <p:nvSpPr>
              <p:cNvPr id="94232" name="Freeform 24"/>
              <p:cNvSpPr>
                <a:spLocks/>
              </p:cNvSpPr>
              <p:nvPr userDrawn="1"/>
            </p:nvSpPr>
            <p:spPr bwMode="auto">
              <a:xfrm rot="7320404">
                <a:off x="4887" y="2930"/>
                <a:ext cx="667" cy="311"/>
              </a:xfrm>
              <a:custGeom>
                <a:avLst/>
                <a:gdLst/>
                <a:ahLst/>
                <a:cxnLst>
                  <a:cxn ang="0">
                    <a:pos x="156" y="0"/>
                  </a:cxn>
                  <a:cxn ang="0">
                    <a:pos x="63" y="52"/>
                  </a:cxn>
                  <a:cxn ang="0">
                    <a:pos x="0" y="208"/>
                  </a:cxn>
                  <a:cxn ang="0">
                    <a:pos x="67" y="358"/>
                  </a:cxn>
                  <a:cxn ang="0">
                    <a:pos x="1182" y="867"/>
                  </a:cxn>
                  <a:cxn ang="0">
                    <a:pos x="1422" y="835"/>
                  </a:cxn>
                  <a:cxn ang="0">
                    <a:pos x="1616" y="880"/>
                  </a:cxn>
                  <a:cxn ang="0">
                    <a:pos x="1684" y="808"/>
                  </a:cxn>
                  <a:cxn ang="0">
                    <a:pos x="1502" y="664"/>
                  </a:cxn>
                  <a:cxn ang="0">
                    <a:pos x="1428" y="512"/>
                  </a:cxn>
                  <a:cxn ang="0">
                    <a:pos x="1369" y="527"/>
                  </a:cxn>
                  <a:cxn ang="0">
                    <a:pos x="1439" y="664"/>
                  </a:cxn>
                  <a:cxn ang="0">
                    <a:pos x="1578" y="810"/>
                  </a:cxn>
                  <a:cxn ang="0">
                    <a:pos x="1413" y="787"/>
                  </a:cxn>
                  <a:cxn ang="0">
                    <a:pos x="1219" y="814"/>
                  </a:cxn>
                  <a:cxn ang="0">
                    <a:pos x="1255" y="650"/>
                  </a:cxn>
                  <a:cxn ang="0">
                    <a:pos x="1338" y="538"/>
                  </a:cxn>
                  <a:cxn ang="0">
                    <a:pos x="1241" y="552"/>
                  </a:cxn>
                  <a:cxn ang="0">
                    <a:pos x="1165" y="658"/>
                  </a:cxn>
                  <a:cxn ang="0">
                    <a:pos x="1139" y="791"/>
                  </a:cxn>
                  <a:cxn ang="0">
                    <a:pos x="107" y="310"/>
                  </a:cxn>
                  <a:cxn ang="0">
                    <a:pos x="80" y="215"/>
                  </a:cxn>
                  <a:cxn ang="0">
                    <a:pos x="103" y="95"/>
                  </a:cxn>
                  <a:cxn ang="0">
                    <a:pos x="217" y="0"/>
                  </a:cxn>
                  <a:cxn ang="0">
                    <a:pos x="156" y="0"/>
                  </a:cxn>
                  <a:cxn ang="0">
                    <a:pos x="156" y="0"/>
                  </a:cxn>
                </a:cxnLst>
                <a:rect l="0" t="0" r="r" b="b"/>
                <a:pathLst>
                  <a:path w="1684" h="880">
                    <a:moveTo>
                      <a:pt x="156" y="0"/>
                    </a:moveTo>
                    <a:lnTo>
                      <a:pt x="63" y="52"/>
                    </a:lnTo>
                    <a:lnTo>
                      <a:pt x="0" y="208"/>
                    </a:lnTo>
                    <a:lnTo>
                      <a:pt x="67" y="358"/>
                    </a:lnTo>
                    <a:lnTo>
                      <a:pt x="1182" y="867"/>
                    </a:lnTo>
                    <a:lnTo>
                      <a:pt x="1422" y="835"/>
                    </a:lnTo>
                    <a:lnTo>
                      <a:pt x="1616" y="880"/>
                    </a:lnTo>
                    <a:lnTo>
                      <a:pt x="1684" y="808"/>
                    </a:lnTo>
                    <a:lnTo>
                      <a:pt x="1502" y="664"/>
                    </a:lnTo>
                    <a:lnTo>
                      <a:pt x="1428" y="512"/>
                    </a:lnTo>
                    <a:lnTo>
                      <a:pt x="1369" y="527"/>
                    </a:lnTo>
                    <a:lnTo>
                      <a:pt x="1439" y="664"/>
                    </a:lnTo>
                    <a:lnTo>
                      <a:pt x="1578" y="810"/>
                    </a:lnTo>
                    <a:lnTo>
                      <a:pt x="1413" y="787"/>
                    </a:lnTo>
                    <a:lnTo>
                      <a:pt x="1219" y="814"/>
                    </a:lnTo>
                    <a:lnTo>
                      <a:pt x="1255" y="650"/>
                    </a:lnTo>
                    <a:lnTo>
                      <a:pt x="1338" y="538"/>
                    </a:lnTo>
                    <a:lnTo>
                      <a:pt x="1241" y="552"/>
                    </a:lnTo>
                    <a:lnTo>
                      <a:pt x="1165" y="658"/>
                    </a:lnTo>
                    <a:lnTo>
                      <a:pt x="1139" y="791"/>
                    </a:lnTo>
                    <a:lnTo>
                      <a:pt x="107" y="310"/>
                    </a:lnTo>
                    <a:lnTo>
                      <a:pt x="80" y="215"/>
                    </a:lnTo>
                    <a:lnTo>
                      <a:pt x="103" y="95"/>
                    </a:lnTo>
                    <a:lnTo>
                      <a:pt x="217" y="0"/>
                    </a:lnTo>
                    <a:lnTo>
                      <a:pt x="156" y="0"/>
                    </a:lnTo>
                    <a:lnTo>
                      <a:pt x="156" y="0"/>
                    </a:lnTo>
                    <a:close/>
                  </a:path>
                </a:pathLst>
              </a:custGeom>
              <a:solidFill>
                <a:schemeClr val="accent2"/>
              </a:solidFill>
              <a:ln w="9525">
                <a:noFill/>
                <a:round/>
                <a:headEnd/>
                <a:tailEnd/>
              </a:ln>
            </p:spPr>
            <p:txBody>
              <a:bodyPr/>
              <a:lstStyle/>
              <a:p>
                <a:endParaRPr lang="en-US"/>
              </a:p>
            </p:txBody>
          </p:sp>
          <p:sp>
            <p:nvSpPr>
              <p:cNvPr id="94233" name="Freeform 25"/>
              <p:cNvSpPr>
                <a:spLocks/>
              </p:cNvSpPr>
              <p:nvPr userDrawn="1"/>
            </p:nvSpPr>
            <p:spPr bwMode="auto">
              <a:xfrm rot="7320404">
                <a:off x="5062" y="2997"/>
                <a:ext cx="472" cy="176"/>
              </a:xfrm>
              <a:custGeom>
                <a:avLst/>
                <a:gdLst/>
                <a:ahLst/>
                <a:cxnLst>
                  <a:cxn ang="0">
                    <a:pos x="100" y="0"/>
                  </a:cxn>
                  <a:cxn ang="0">
                    <a:pos x="1190" y="490"/>
                  </a:cxn>
                  <a:cxn ang="0">
                    <a:pos x="1076" y="500"/>
                  </a:cxn>
                  <a:cxn ang="0">
                    <a:pos x="0" y="27"/>
                  </a:cxn>
                  <a:cxn ang="0">
                    <a:pos x="100" y="0"/>
                  </a:cxn>
                  <a:cxn ang="0">
                    <a:pos x="100" y="0"/>
                  </a:cxn>
                </a:cxnLst>
                <a:rect l="0" t="0" r="r" b="b"/>
                <a:pathLst>
                  <a:path w="1190" h="500">
                    <a:moveTo>
                      <a:pt x="100" y="0"/>
                    </a:moveTo>
                    <a:lnTo>
                      <a:pt x="1190" y="490"/>
                    </a:lnTo>
                    <a:lnTo>
                      <a:pt x="1076" y="500"/>
                    </a:lnTo>
                    <a:lnTo>
                      <a:pt x="0" y="27"/>
                    </a:lnTo>
                    <a:lnTo>
                      <a:pt x="100" y="0"/>
                    </a:lnTo>
                    <a:lnTo>
                      <a:pt x="100" y="0"/>
                    </a:lnTo>
                    <a:close/>
                  </a:path>
                </a:pathLst>
              </a:custGeom>
              <a:solidFill>
                <a:schemeClr val="accent2"/>
              </a:solidFill>
              <a:ln w="9525">
                <a:noFill/>
                <a:round/>
                <a:headEnd/>
                <a:tailEnd/>
              </a:ln>
            </p:spPr>
            <p:txBody>
              <a:bodyPr/>
              <a:lstStyle/>
              <a:p>
                <a:endParaRPr lang="en-US"/>
              </a:p>
            </p:txBody>
          </p:sp>
          <p:sp>
            <p:nvSpPr>
              <p:cNvPr id="94234" name="Freeform 26"/>
              <p:cNvSpPr>
                <a:spLocks/>
              </p:cNvSpPr>
              <p:nvPr userDrawn="1"/>
            </p:nvSpPr>
            <p:spPr bwMode="auto">
              <a:xfrm rot="7320404">
                <a:off x="5363" y="2874"/>
                <a:ext cx="63" cy="118"/>
              </a:xfrm>
              <a:custGeom>
                <a:avLst/>
                <a:gdLst/>
                <a:ahLst/>
                <a:cxnLst>
                  <a:cxn ang="0">
                    <a:pos x="116" y="0"/>
                  </a:cxn>
                  <a:cxn ang="0">
                    <a:pos x="19" y="106"/>
                  </a:cxn>
                  <a:cxn ang="0">
                    <a:pos x="0" y="230"/>
                  </a:cxn>
                  <a:cxn ang="0">
                    <a:pos x="33" y="314"/>
                  </a:cxn>
                  <a:cxn ang="0">
                    <a:pos x="94" y="335"/>
                  </a:cxn>
                  <a:cxn ang="0">
                    <a:pos x="76" y="154"/>
                  </a:cxn>
                  <a:cxn ang="0">
                    <a:pos x="160" y="17"/>
                  </a:cxn>
                  <a:cxn ang="0">
                    <a:pos x="116" y="0"/>
                  </a:cxn>
                  <a:cxn ang="0">
                    <a:pos x="116" y="0"/>
                  </a:cxn>
                </a:cxnLst>
                <a:rect l="0" t="0" r="r" b="b"/>
                <a:pathLst>
                  <a:path w="160" h="335">
                    <a:moveTo>
                      <a:pt x="116" y="0"/>
                    </a:moveTo>
                    <a:lnTo>
                      <a:pt x="19" y="106"/>
                    </a:lnTo>
                    <a:lnTo>
                      <a:pt x="0" y="230"/>
                    </a:lnTo>
                    <a:lnTo>
                      <a:pt x="33" y="314"/>
                    </a:lnTo>
                    <a:lnTo>
                      <a:pt x="94" y="335"/>
                    </a:lnTo>
                    <a:lnTo>
                      <a:pt x="76" y="154"/>
                    </a:lnTo>
                    <a:lnTo>
                      <a:pt x="160" y="17"/>
                    </a:lnTo>
                    <a:lnTo>
                      <a:pt x="116" y="0"/>
                    </a:lnTo>
                    <a:lnTo>
                      <a:pt x="116" y="0"/>
                    </a:lnTo>
                    <a:close/>
                  </a:path>
                </a:pathLst>
              </a:custGeom>
              <a:solidFill>
                <a:schemeClr val="accent2"/>
              </a:solidFill>
              <a:ln w="9525">
                <a:noFill/>
                <a:round/>
                <a:headEnd/>
                <a:tailEnd/>
              </a:ln>
            </p:spPr>
            <p:txBody>
              <a:bodyPr/>
              <a:lstStyle/>
              <a:p>
                <a:endParaRPr lang="en-US"/>
              </a:p>
            </p:txBody>
          </p:sp>
          <p:sp>
            <p:nvSpPr>
              <p:cNvPr id="94235" name="Freeform 27"/>
              <p:cNvSpPr>
                <a:spLocks/>
              </p:cNvSpPr>
              <p:nvPr userDrawn="1"/>
            </p:nvSpPr>
            <p:spPr bwMode="auto">
              <a:xfrm rot="7320404">
                <a:off x="5136" y="3000"/>
                <a:ext cx="193" cy="104"/>
              </a:xfrm>
              <a:custGeom>
                <a:avLst/>
                <a:gdLst/>
                <a:ahLst/>
                <a:cxnLst>
                  <a:cxn ang="0">
                    <a:pos x="14" y="34"/>
                  </a:cxn>
                  <a:cxn ang="0">
                    <a:pos x="160" y="66"/>
                  </a:cxn>
                  <a:cxn ang="0">
                    <a:pos x="324" y="137"/>
                  </a:cxn>
                  <a:cxn ang="0">
                    <a:pos x="440" y="243"/>
                  </a:cxn>
                  <a:cxn ang="0">
                    <a:pos x="326" y="230"/>
                  </a:cxn>
                  <a:cxn ang="0">
                    <a:pos x="139" y="146"/>
                  </a:cxn>
                  <a:cxn ang="0">
                    <a:pos x="50" y="80"/>
                  </a:cxn>
                  <a:cxn ang="0">
                    <a:pos x="107" y="163"/>
                  </a:cxn>
                  <a:cxn ang="0">
                    <a:pos x="272" y="270"/>
                  </a:cxn>
                  <a:cxn ang="0">
                    <a:pos x="466" y="296"/>
                  </a:cxn>
                  <a:cxn ang="0">
                    <a:pos x="489" y="224"/>
                  </a:cxn>
                  <a:cxn ang="0">
                    <a:pos x="394" y="120"/>
                  </a:cxn>
                  <a:cxn ang="0">
                    <a:pos x="170" y="17"/>
                  </a:cxn>
                  <a:cxn ang="0">
                    <a:pos x="0" y="0"/>
                  </a:cxn>
                  <a:cxn ang="0">
                    <a:pos x="14" y="34"/>
                  </a:cxn>
                  <a:cxn ang="0">
                    <a:pos x="14" y="34"/>
                  </a:cxn>
                </a:cxnLst>
                <a:rect l="0" t="0" r="r" b="b"/>
                <a:pathLst>
                  <a:path w="489" h="296">
                    <a:moveTo>
                      <a:pt x="14" y="34"/>
                    </a:moveTo>
                    <a:lnTo>
                      <a:pt x="160" y="66"/>
                    </a:lnTo>
                    <a:lnTo>
                      <a:pt x="324" y="137"/>
                    </a:lnTo>
                    <a:lnTo>
                      <a:pt x="440" y="243"/>
                    </a:lnTo>
                    <a:lnTo>
                      <a:pt x="326" y="230"/>
                    </a:lnTo>
                    <a:lnTo>
                      <a:pt x="139" y="146"/>
                    </a:lnTo>
                    <a:lnTo>
                      <a:pt x="50" y="80"/>
                    </a:lnTo>
                    <a:lnTo>
                      <a:pt x="107" y="163"/>
                    </a:lnTo>
                    <a:lnTo>
                      <a:pt x="272" y="270"/>
                    </a:lnTo>
                    <a:lnTo>
                      <a:pt x="466" y="296"/>
                    </a:lnTo>
                    <a:lnTo>
                      <a:pt x="489" y="224"/>
                    </a:lnTo>
                    <a:lnTo>
                      <a:pt x="394" y="120"/>
                    </a:lnTo>
                    <a:lnTo>
                      <a:pt x="170" y="17"/>
                    </a:lnTo>
                    <a:lnTo>
                      <a:pt x="0" y="0"/>
                    </a:lnTo>
                    <a:lnTo>
                      <a:pt x="14" y="34"/>
                    </a:lnTo>
                    <a:lnTo>
                      <a:pt x="14" y="34"/>
                    </a:lnTo>
                    <a:close/>
                  </a:path>
                </a:pathLst>
              </a:custGeom>
              <a:solidFill>
                <a:schemeClr val="accent2"/>
              </a:solidFill>
              <a:ln w="9525">
                <a:noFill/>
                <a:round/>
                <a:headEnd/>
                <a:tailEnd/>
              </a:ln>
            </p:spPr>
            <p:txBody>
              <a:bodyPr/>
              <a:lstStyle/>
              <a:p>
                <a:endParaRPr lang="en-US"/>
              </a:p>
            </p:txBody>
          </p:sp>
        </p:grpSp>
      </p:grpSp>
      <p:sp>
        <p:nvSpPr>
          <p:cNvPr id="94236" name="Freeform 28"/>
          <p:cNvSpPr>
            <a:spLocks/>
          </p:cNvSpPr>
          <p:nvPr/>
        </p:nvSpPr>
        <p:spPr bwMode="auto">
          <a:xfrm>
            <a:off x="901700" y="5054600"/>
            <a:ext cx="6807200" cy="728663"/>
          </a:xfrm>
          <a:custGeom>
            <a:avLst/>
            <a:gdLst/>
            <a:ahLst/>
            <a:cxnLst>
              <a:cxn ang="0">
                <a:pos x="0" y="0"/>
              </a:cxn>
              <a:cxn ang="0">
                <a:pos x="816" y="256"/>
              </a:cxn>
              <a:cxn ang="0">
                <a:pos x="1560" y="144"/>
              </a:cxn>
              <a:cxn ang="0">
                <a:pos x="1856" y="376"/>
              </a:cxn>
              <a:cxn ang="0">
                <a:pos x="2344" y="152"/>
              </a:cxn>
              <a:cxn ang="0">
                <a:pos x="3536" y="456"/>
              </a:cxn>
              <a:cxn ang="0">
                <a:pos x="4288" y="136"/>
              </a:cxn>
            </a:cxnLst>
            <a:rect l="0" t="0" r="r" b="b"/>
            <a:pathLst>
              <a:path w="4288" h="459">
                <a:moveTo>
                  <a:pt x="0" y="0"/>
                </a:moveTo>
                <a:cubicBezTo>
                  <a:pt x="136" y="43"/>
                  <a:pt x="556" y="232"/>
                  <a:pt x="816" y="256"/>
                </a:cubicBezTo>
                <a:cubicBezTo>
                  <a:pt x="1076" y="280"/>
                  <a:pt x="1387" y="124"/>
                  <a:pt x="1560" y="144"/>
                </a:cubicBezTo>
                <a:cubicBezTo>
                  <a:pt x="1733" y="164"/>
                  <a:pt x="1725" y="375"/>
                  <a:pt x="1856" y="376"/>
                </a:cubicBezTo>
                <a:cubicBezTo>
                  <a:pt x="1987" y="377"/>
                  <a:pt x="2064" y="139"/>
                  <a:pt x="2344" y="152"/>
                </a:cubicBezTo>
                <a:cubicBezTo>
                  <a:pt x="2624" y="165"/>
                  <a:pt x="3212" y="459"/>
                  <a:pt x="3536" y="456"/>
                </a:cubicBezTo>
                <a:cubicBezTo>
                  <a:pt x="3860" y="453"/>
                  <a:pt x="4165" y="188"/>
                  <a:pt x="4288" y="136"/>
                </a:cubicBezTo>
              </a:path>
            </a:pathLst>
          </a:custGeom>
          <a:noFill/>
          <a:ln w="76200" cap="flat" cmpd="sng">
            <a:solidFill>
              <a:schemeClr val="folHlink"/>
            </a:solidFill>
            <a:prstDash val="solid"/>
            <a:round/>
            <a:headEnd/>
            <a:tailEnd/>
          </a:ln>
          <a:effectLst/>
        </p:spPr>
        <p:txBody>
          <a:bodyPr/>
          <a:lstStyle/>
          <a:p>
            <a:endParaRPr lang="en-US"/>
          </a:p>
        </p:txBody>
      </p:sp>
      <p:sp>
        <p:nvSpPr>
          <p:cNvPr id="94237" name="Freeform 29"/>
          <p:cNvSpPr>
            <a:spLocks/>
          </p:cNvSpPr>
          <p:nvPr/>
        </p:nvSpPr>
        <p:spPr bwMode="auto">
          <a:xfrm>
            <a:off x="4076700" y="1930400"/>
            <a:ext cx="889000" cy="381000"/>
          </a:xfrm>
          <a:custGeom>
            <a:avLst/>
            <a:gdLst/>
            <a:ahLst/>
            <a:cxnLst>
              <a:cxn ang="0">
                <a:pos x="0" y="32"/>
              </a:cxn>
              <a:cxn ang="0">
                <a:pos x="280" y="144"/>
              </a:cxn>
              <a:cxn ang="0">
                <a:pos x="448" y="16"/>
              </a:cxn>
              <a:cxn ang="0">
                <a:pos x="560" y="240"/>
              </a:cxn>
            </a:cxnLst>
            <a:rect l="0" t="0" r="r" b="b"/>
            <a:pathLst>
              <a:path w="560" h="240">
                <a:moveTo>
                  <a:pt x="0" y="32"/>
                </a:moveTo>
                <a:cubicBezTo>
                  <a:pt x="102" y="89"/>
                  <a:pt x="205" y="147"/>
                  <a:pt x="280" y="144"/>
                </a:cubicBezTo>
                <a:cubicBezTo>
                  <a:pt x="355" y="141"/>
                  <a:pt x="401" y="0"/>
                  <a:pt x="448" y="16"/>
                </a:cubicBezTo>
                <a:cubicBezTo>
                  <a:pt x="495" y="32"/>
                  <a:pt x="541" y="201"/>
                  <a:pt x="560" y="240"/>
                </a:cubicBezTo>
              </a:path>
            </a:pathLst>
          </a:custGeom>
          <a:noFill/>
          <a:ln w="114300" cmpd="sng">
            <a:solidFill>
              <a:schemeClr val="tx2"/>
            </a:solidFill>
            <a:round/>
            <a:headEnd/>
            <a:tailEnd/>
          </a:ln>
          <a:effectLst/>
        </p:spPr>
        <p:txBody>
          <a:bodyPr/>
          <a:lstStyle/>
          <a:p>
            <a:endParaRPr lang="en-US"/>
          </a:p>
        </p:txBody>
      </p:sp>
    </p:spTree>
  </p:cSld>
  <p:clrMapOvr>
    <a:masterClrMapping/>
  </p:clrMapOvr>
  <p:transition spd="med">
    <p:random/>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E7DAA81-481B-4AED-9C5E-DB48C9E58A8A}" type="slidenum">
              <a:rPr lang="en-US"/>
              <a:pPr/>
              <a:t>‹#›</a:t>
            </a:fld>
            <a:endParaRPr lang="en-US"/>
          </a:p>
        </p:txBody>
      </p:sp>
    </p:spTree>
  </p:cSld>
  <p:clrMapOvr>
    <a:masterClrMapping/>
  </p:clrMapOvr>
  <p:transition spd="med">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7106267-F2DF-466F-A1CE-BDD55800A962}" type="slidenum">
              <a:rPr lang="en-US"/>
              <a:pPr/>
              <a:t>‹#›</a:t>
            </a:fld>
            <a:endParaRPr lang="en-US"/>
          </a:p>
        </p:txBody>
      </p:sp>
    </p:spTree>
  </p:cSld>
  <p:clrMapOvr>
    <a:masterClrMapping/>
  </p:clrMapOvr>
  <p:transition spd="med">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828800"/>
            <a:ext cx="3771900" cy="3657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828800"/>
            <a:ext cx="3771900" cy="3657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C3DD5D5-957F-465A-8C56-876F377028EE}" type="slidenum">
              <a:rPr lang="en-US"/>
              <a:pPr/>
              <a:t>‹#›</a:t>
            </a:fld>
            <a:endParaRPr lang="en-US"/>
          </a:p>
        </p:txBody>
      </p:sp>
    </p:spTree>
  </p:cSld>
  <p:clrMapOvr>
    <a:masterClrMapping/>
  </p:clrMapOvr>
  <p:transition spd="med">
    <p:rand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817522D6-2E23-4DA4-BF36-69B22DE6F4DF}" type="slidenum">
              <a:rPr lang="en-US"/>
              <a:pPr/>
              <a:t>‹#›</a:t>
            </a:fld>
            <a:endParaRPr lang="en-US"/>
          </a:p>
        </p:txBody>
      </p:sp>
    </p:spTree>
  </p:cSld>
  <p:clrMapOvr>
    <a:masterClrMapping/>
  </p:clrMapOvr>
  <p:transition spd="med">
    <p:rand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50BF37DA-50CD-46A6-9EC6-5C01D1EEFEBF}" type="slidenum">
              <a:rPr lang="en-US"/>
              <a:pPr/>
              <a:t>‹#›</a:t>
            </a:fld>
            <a:endParaRPr lang="en-US"/>
          </a:p>
        </p:txBody>
      </p:sp>
    </p:spTree>
  </p:cSld>
  <p:clrMapOvr>
    <a:masterClrMapping/>
  </p:clrMapOvr>
  <p:transition spd="med">
    <p:rand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B7F50815-5C05-44B9-8E15-FEC3BDCE7E35}" type="slidenum">
              <a:rPr lang="en-US"/>
              <a:pPr/>
              <a:t>‹#›</a:t>
            </a:fld>
            <a:endParaRPr lang="en-US"/>
          </a:p>
        </p:txBody>
      </p:sp>
    </p:spTree>
  </p:cSld>
  <p:clrMapOvr>
    <a:masterClrMapping/>
  </p:clrMapOvr>
  <p:transition spd="med">
    <p:rand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34EF24A-23E5-434C-A04A-FBE5236E39EE}" type="slidenum">
              <a:rPr lang="en-US"/>
              <a:pPr/>
              <a:t>‹#›</a:t>
            </a:fld>
            <a:endParaRPr lang="en-US"/>
          </a:p>
        </p:txBody>
      </p:sp>
    </p:spTree>
  </p:cSld>
  <p:clrMapOvr>
    <a:masterClrMapping/>
  </p:clrMapOvr>
  <p:transition spd="med">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1BBF077-4E3B-4A09-BCB8-E6448B7AFBE7}" type="slidenum">
              <a:rPr lang="en-US"/>
              <a:pPr/>
              <a:t>‹#›</a:t>
            </a:fld>
            <a:endParaRPr lang="en-US"/>
          </a:p>
        </p:txBody>
      </p:sp>
    </p:spTree>
  </p:cSld>
  <p:clrMapOvr>
    <a:masterClrMapping/>
  </p:clrMapOvr>
  <p:transition spd="med">
    <p:push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077B038-E626-44DC-852F-113FE90888A9}" type="slidenum">
              <a:rPr lang="en-US"/>
              <a:pPr/>
              <a:t>‹#›</a:t>
            </a:fld>
            <a:endParaRPr lang="en-US"/>
          </a:p>
        </p:txBody>
      </p:sp>
    </p:spTree>
  </p:cSld>
  <p:clrMapOvr>
    <a:masterClrMapping/>
  </p:clrMapOvr>
  <p:transition spd="med">
    <p:rand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6FCE047-0985-4CBB-80A4-27A57C2C050A}" type="slidenum">
              <a:rPr lang="en-US"/>
              <a:pPr/>
              <a:t>‹#›</a:t>
            </a:fld>
            <a:endParaRPr lang="en-US"/>
          </a:p>
        </p:txBody>
      </p:sp>
    </p:spTree>
  </p:cSld>
  <p:clrMapOvr>
    <a:masterClrMapping/>
  </p:clrMapOvr>
  <p:transition spd="med">
    <p:rand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381000"/>
            <a:ext cx="1924050" cy="5105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381000"/>
            <a:ext cx="5619750" cy="5105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82422CC-B9F0-4C6B-8AA3-E2B32E3686FE}" type="slidenum">
              <a:rPr lang="en-US"/>
              <a:pPr/>
              <a:t>‹#›</a:t>
            </a:fld>
            <a:endParaRPr lang="en-US"/>
          </a:p>
        </p:txBody>
      </p:sp>
    </p:spTree>
  </p:cSld>
  <p:clrMapOvr>
    <a:masterClrMapping/>
  </p:clrMapOvr>
  <p:transition spd="med">
    <p:rand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6870700" cy="1295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828800"/>
            <a:ext cx="3771900" cy="3657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828800"/>
            <a:ext cx="3771900" cy="3657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1371600" y="6248400"/>
            <a:ext cx="1905000" cy="457200"/>
          </a:xfrm>
        </p:spPr>
        <p:txBody>
          <a:bodyPr/>
          <a:lstStyle>
            <a:lvl1pPr>
              <a:defRPr/>
            </a:lvl1pPr>
          </a:lstStyle>
          <a:p>
            <a:endParaRPr lang="en-US"/>
          </a:p>
        </p:txBody>
      </p:sp>
      <p:sp>
        <p:nvSpPr>
          <p:cNvPr id="6" name="Footer Placeholder 5"/>
          <p:cNvSpPr>
            <a:spLocks noGrp="1"/>
          </p:cNvSpPr>
          <p:nvPr>
            <p:ph type="ftr" sz="quarter" idx="11"/>
          </p:nvPr>
        </p:nvSpPr>
        <p:spPr>
          <a:xfrm>
            <a:off x="35560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718300" y="6248400"/>
            <a:ext cx="1905000" cy="457200"/>
          </a:xfrm>
        </p:spPr>
        <p:txBody>
          <a:bodyPr/>
          <a:lstStyle>
            <a:lvl1pPr>
              <a:defRPr/>
            </a:lvl1pPr>
          </a:lstStyle>
          <a:p>
            <a:fld id="{704CB56E-0786-4CDC-9ED3-A46763268FF2}" type="slidenum">
              <a:rPr lang="en-US"/>
              <a:pPr/>
              <a:t>‹#›</a:t>
            </a:fld>
            <a:endParaRPr lang="en-US"/>
          </a:p>
        </p:txBody>
      </p:sp>
    </p:spTree>
  </p:cSld>
  <p:clrMapOvr>
    <a:masterClrMapping/>
  </p:clrMapOvr>
  <p:transition spd="med">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D06EF40-6ACE-46EC-94B3-02BE5295802D}" type="slidenum">
              <a:rPr lang="en-US"/>
              <a:pPr/>
              <a:t>‹#›</a:t>
            </a:fld>
            <a:endParaRPr lang="en-US"/>
          </a:p>
        </p:txBody>
      </p:sp>
    </p:spTree>
  </p:cSld>
  <p:clrMapOvr>
    <a:masterClrMapping/>
  </p:clrMapOvr>
  <p:transition spd="med">
    <p:push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5240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4400" y="15240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B19DC06-A9B7-42D1-8289-30F91E713732}" type="slidenum">
              <a:rPr lang="en-US"/>
              <a:pPr/>
              <a:t>‹#›</a:t>
            </a:fld>
            <a:endParaRPr lang="en-US"/>
          </a:p>
        </p:txBody>
      </p:sp>
    </p:spTree>
  </p:cSld>
  <p:clrMapOvr>
    <a:masterClrMapping/>
  </p:clrMapOvr>
  <p:transition spd="med">
    <p:push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7C5C1E6A-EFB0-437C-8F9F-49DC5016B93B}" type="slidenum">
              <a:rPr lang="en-US"/>
              <a:pPr/>
              <a:t>‹#›</a:t>
            </a:fld>
            <a:endParaRPr lang="en-US"/>
          </a:p>
        </p:txBody>
      </p:sp>
    </p:spTree>
  </p:cSld>
  <p:clrMapOvr>
    <a:masterClrMapping/>
  </p:clrMapOvr>
  <p:transition spd="med">
    <p:push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BE431E02-43CA-4D49-8971-EB57CAE48B7A}" type="slidenum">
              <a:rPr lang="en-US"/>
              <a:pPr/>
              <a:t>‹#›</a:t>
            </a:fld>
            <a:endParaRPr lang="en-US"/>
          </a:p>
        </p:txBody>
      </p:sp>
    </p:spTree>
  </p:cSld>
  <p:clrMapOvr>
    <a:masterClrMapping/>
  </p:clrMapOvr>
  <p:transition spd="med">
    <p:push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F4495560-8BBC-409F-B432-0BE619F100C1}" type="slidenum">
              <a:rPr lang="en-US"/>
              <a:pPr/>
              <a:t>‹#›</a:t>
            </a:fld>
            <a:endParaRPr lang="en-US"/>
          </a:p>
        </p:txBody>
      </p:sp>
    </p:spTree>
  </p:cSld>
  <p:clrMapOvr>
    <a:masterClrMapping/>
  </p:clrMapOvr>
  <p:transition spd="med">
    <p:push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D17E8C5-C17D-492F-9CDE-F25AFCF08F59}" type="slidenum">
              <a:rPr lang="en-US"/>
              <a:pPr/>
              <a:t>‹#›</a:t>
            </a:fld>
            <a:endParaRPr lang="en-US"/>
          </a:p>
        </p:txBody>
      </p:sp>
    </p:spTree>
  </p:cSld>
  <p:clrMapOvr>
    <a:masterClrMapping/>
  </p:clrMapOvr>
  <p:transition spd="med">
    <p:push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F133563-74F2-43E4-BDDD-9B39C6C10F75}" type="slidenum">
              <a:rPr lang="en-US"/>
              <a:pPr/>
              <a:t>‹#›</a:t>
            </a:fld>
            <a:endParaRPr lang="en-US"/>
          </a:p>
        </p:txBody>
      </p:sp>
    </p:spTree>
  </p:cSld>
  <p:clrMapOvr>
    <a:masterClrMapping/>
  </p:clrMapOvr>
  <p:transition spd="med">
    <p:push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smtClean="0"/>
          </a:p>
        </p:txBody>
      </p:sp>
      <p:sp>
        <p:nvSpPr>
          <p:cNvPr id="90115" name="Rectangle 3"/>
          <p:cNvSpPr>
            <a:spLocks noGrp="1" noChangeArrowheads="1"/>
          </p:cNvSpPr>
          <p:nvPr>
            <p:ph type="body" idx="1"/>
          </p:nvPr>
        </p:nvSpPr>
        <p:spPr bwMode="auto">
          <a:xfrm>
            <a:off x="533400" y="15240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smtClean="0"/>
          </a:p>
        </p:txBody>
      </p:sp>
      <p:sp>
        <p:nvSpPr>
          <p:cNvPr id="9011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vl1pPr>
          </a:lstStyle>
          <a:p>
            <a:endParaRPr lang="en-US"/>
          </a:p>
        </p:txBody>
      </p:sp>
      <p:sp>
        <p:nvSpPr>
          <p:cNvPr id="9011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endParaRPr lang="en-US"/>
          </a:p>
        </p:txBody>
      </p:sp>
      <p:sp>
        <p:nvSpPr>
          <p:cNvPr id="9011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50F30428-0039-49AA-8983-148822DB0FCD}"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ransition spd="med">
    <p:push dir="r"/>
  </p:transition>
  <p:timing>
    <p:tnLst>
      <p:par>
        <p:cTn id="1" dur="indefinite" restart="never" nodeType="tmRoot"/>
      </p:par>
    </p:tnLst>
  </p:timing>
  <p:txStyles>
    <p:titleStyle>
      <a:lvl1pPr algn="ctr" rtl="0" eaLnBrk="1" fontAlgn="base" hangingPunct="1">
        <a:spcBef>
          <a:spcPct val="0"/>
        </a:spcBef>
        <a:spcAft>
          <a:spcPct val="0"/>
        </a:spcAft>
        <a:defRPr sz="4400">
          <a:solidFill>
            <a:schemeClr val="accent2"/>
          </a:solidFill>
          <a:latin typeface="+mj-lt"/>
          <a:ea typeface="+mj-ea"/>
          <a:cs typeface="+mj-cs"/>
        </a:defRPr>
      </a:lvl1pPr>
      <a:lvl2pPr algn="ctr" rtl="0" eaLnBrk="1" fontAlgn="base" hangingPunct="1">
        <a:spcBef>
          <a:spcPct val="0"/>
        </a:spcBef>
        <a:spcAft>
          <a:spcPct val="0"/>
        </a:spcAft>
        <a:defRPr sz="4400">
          <a:solidFill>
            <a:schemeClr val="accent2"/>
          </a:solidFill>
          <a:latin typeface="Comic Sans MS" pitchFamily="66" charset="0"/>
        </a:defRPr>
      </a:lvl2pPr>
      <a:lvl3pPr algn="ctr" rtl="0" eaLnBrk="1" fontAlgn="base" hangingPunct="1">
        <a:spcBef>
          <a:spcPct val="0"/>
        </a:spcBef>
        <a:spcAft>
          <a:spcPct val="0"/>
        </a:spcAft>
        <a:defRPr sz="4400">
          <a:solidFill>
            <a:schemeClr val="accent2"/>
          </a:solidFill>
          <a:latin typeface="Comic Sans MS" pitchFamily="66" charset="0"/>
        </a:defRPr>
      </a:lvl3pPr>
      <a:lvl4pPr algn="ctr" rtl="0" eaLnBrk="1" fontAlgn="base" hangingPunct="1">
        <a:spcBef>
          <a:spcPct val="0"/>
        </a:spcBef>
        <a:spcAft>
          <a:spcPct val="0"/>
        </a:spcAft>
        <a:defRPr sz="4400">
          <a:solidFill>
            <a:schemeClr val="accent2"/>
          </a:solidFill>
          <a:latin typeface="Comic Sans MS" pitchFamily="66" charset="0"/>
        </a:defRPr>
      </a:lvl4pPr>
      <a:lvl5pPr algn="ctr" rtl="0" eaLnBrk="1" fontAlgn="base" hangingPunct="1">
        <a:spcBef>
          <a:spcPct val="0"/>
        </a:spcBef>
        <a:spcAft>
          <a:spcPct val="0"/>
        </a:spcAft>
        <a:defRPr sz="4400">
          <a:solidFill>
            <a:schemeClr val="accent2"/>
          </a:solidFill>
          <a:latin typeface="Comic Sans MS" pitchFamily="66" charset="0"/>
        </a:defRPr>
      </a:lvl5pPr>
      <a:lvl6pPr marL="457200" algn="ctr" rtl="0" eaLnBrk="1" fontAlgn="base" hangingPunct="1">
        <a:spcBef>
          <a:spcPct val="0"/>
        </a:spcBef>
        <a:spcAft>
          <a:spcPct val="0"/>
        </a:spcAft>
        <a:defRPr sz="4400">
          <a:solidFill>
            <a:schemeClr val="accent2"/>
          </a:solidFill>
          <a:latin typeface="Comic Sans MS" pitchFamily="66" charset="0"/>
        </a:defRPr>
      </a:lvl6pPr>
      <a:lvl7pPr marL="914400" algn="ctr" rtl="0" eaLnBrk="1" fontAlgn="base" hangingPunct="1">
        <a:spcBef>
          <a:spcPct val="0"/>
        </a:spcBef>
        <a:spcAft>
          <a:spcPct val="0"/>
        </a:spcAft>
        <a:defRPr sz="4400">
          <a:solidFill>
            <a:schemeClr val="accent2"/>
          </a:solidFill>
          <a:latin typeface="Comic Sans MS" pitchFamily="66" charset="0"/>
        </a:defRPr>
      </a:lvl7pPr>
      <a:lvl8pPr marL="1371600" algn="ctr" rtl="0" eaLnBrk="1" fontAlgn="base" hangingPunct="1">
        <a:spcBef>
          <a:spcPct val="0"/>
        </a:spcBef>
        <a:spcAft>
          <a:spcPct val="0"/>
        </a:spcAft>
        <a:defRPr sz="4400">
          <a:solidFill>
            <a:schemeClr val="accent2"/>
          </a:solidFill>
          <a:latin typeface="Comic Sans MS" pitchFamily="66" charset="0"/>
        </a:defRPr>
      </a:lvl8pPr>
      <a:lvl9pPr marL="1828800" algn="ctr" rtl="0" eaLnBrk="1" fontAlgn="base" hangingPunct="1">
        <a:spcBef>
          <a:spcPct val="0"/>
        </a:spcBef>
        <a:spcAft>
          <a:spcPct val="0"/>
        </a:spcAft>
        <a:defRPr sz="4400">
          <a:solidFill>
            <a:schemeClr val="accent2"/>
          </a:solidFill>
          <a:latin typeface="Comic Sans MS" pitchFamily="66" charset="0"/>
        </a:defRPr>
      </a:lvl9pPr>
    </p:titleStyle>
    <p:bodyStyle>
      <a:lvl1pPr marL="342900" indent="-342900" algn="l" rtl="0" eaLnBrk="1" fontAlgn="base" hangingPunct="1">
        <a:spcBef>
          <a:spcPct val="20000"/>
        </a:spcBef>
        <a:spcAft>
          <a:spcPct val="0"/>
        </a:spcAft>
        <a:buClr>
          <a:srgbClr val="333399"/>
        </a:buClr>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FF9933"/>
        </a:buClr>
        <a:buChar char="•"/>
        <a:defRPr sz="2800">
          <a:solidFill>
            <a:schemeClr val="tx1"/>
          </a:solidFill>
          <a:latin typeface="+mn-lt"/>
        </a:defRPr>
      </a:lvl2pPr>
      <a:lvl3pPr marL="1143000" indent="-228600" algn="l" rtl="0" eaLnBrk="1" fontAlgn="base" hangingPunct="1">
        <a:spcBef>
          <a:spcPct val="20000"/>
        </a:spcBef>
        <a:spcAft>
          <a:spcPct val="0"/>
        </a:spcAft>
        <a:buClr>
          <a:srgbClr val="009E00"/>
        </a:buClr>
        <a:buChar char="•"/>
        <a:defRPr sz="2400">
          <a:solidFill>
            <a:schemeClr val="tx1"/>
          </a:solidFill>
          <a:latin typeface="+mn-lt"/>
        </a:defRPr>
      </a:lvl3pPr>
      <a:lvl4pPr marL="1600200" indent="-228600" algn="l" rtl="0" eaLnBrk="1" fontAlgn="base" hangingPunct="1">
        <a:spcBef>
          <a:spcPct val="20000"/>
        </a:spcBef>
        <a:spcAft>
          <a:spcPct val="0"/>
        </a:spcAft>
        <a:buClr>
          <a:srgbClr val="009E00"/>
        </a:buClr>
        <a:buChar char="•"/>
        <a:defRPr sz="2000">
          <a:solidFill>
            <a:schemeClr val="tx1"/>
          </a:solidFill>
          <a:latin typeface="+mn-lt"/>
        </a:defRPr>
      </a:lvl4pPr>
      <a:lvl5pPr marL="2057400" indent="-228600" algn="l" rtl="0" eaLnBrk="1" fontAlgn="base" hangingPunct="1">
        <a:spcBef>
          <a:spcPct val="20000"/>
        </a:spcBef>
        <a:spcAft>
          <a:spcPct val="0"/>
        </a:spcAft>
        <a:buClr>
          <a:srgbClr val="009E00"/>
        </a:buClr>
        <a:buChar char="•"/>
        <a:defRPr sz="2000">
          <a:solidFill>
            <a:schemeClr val="tx1"/>
          </a:solidFill>
          <a:latin typeface="+mn-lt"/>
        </a:defRPr>
      </a:lvl5pPr>
      <a:lvl6pPr marL="2514600" indent="-228600" algn="l" rtl="0" eaLnBrk="1" fontAlgn="base" hangingPunct="1">
        <a:spcBef>
          <a:spcPct val="20000"/>
        </a:spcBef>
        <a:spcAft>
          <a:spcPct val="0"/>
        </a:spcAft>
        <a:buClr>
          <a:srgbClr val="009E00"/>
        </a:buClr>
        <a:buChar char="•"/>
        <a:defRPr sz="2000">
          <a:solidFill>
            <a:schemeClr val="tx1"/>
          </a:solidFill>
          <a:latin typeface="+mn-lt"/>
        </a:defRPr>
      </a:lvl6pPr>
      <a:lvl7pPr marL="2971800" indent="-228600" algn="l" rtl="0" eaLnBrk="1" fontAlgn="base" hangingPunct="1">
        <a:spcBef>
          <a:spcPct val="20000"/>
        </a:spcBef>
        <a:spcAft>
          <a:spcPct val="0"/>
        </a:spcAft>
        <a:buClr>
          <a:srgbClr val="009E00"/>
        </a:buClr>
        <a:buChar char="•"/>
        <a:defRPr sz="2000">
          <a:solidFill>
            <a:schemeClr val="tx1"/>
          </a:solidFill>
          <a:latin typeface="+mn-lt"/>
        </a:defRPr>
      </a:lvl7pPr>
      <a:lvl8pPr marL="3429000" indent="-228600" algn="l" rtl="0" eaLnBrk="1" fontAlgn="base" hangingPunct="1">
        <a:spcBef>
          <a:spcPct val="20000"/>
        </a:spcBef>
        <a:spcAft>
          <a:spcPct val="0"/>
        </a:spcAft>
        <a:buClr>
          <a:srgbClr val="009E00"/>
        </a:buClr>
        <a:buChar char="•"/>
        <a:defRPr sz="2000">
          <a:solidFill>
            <a:schemeClr val="tx1"/>
          </a:solidFill>
          <a:latin typeface="+mn-lt"/>
        </a:defRPr>
      </a:lvl8pPr>
      <a:lvl9pPr marL="3886200" indent="-228600" algn="l" rtl="0" eaLnBrk="1" fontAlgn="base" hangingPunct="1">
        <a:spcBef>
          <a:spcPct val="20000"/>
        </a:spcBef>
        <a:spcAft>
          <a:spcPct val="0"/>
        </a:spcAft>
        <a:buClr>
          <a:srgbClr val="009E00"/>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3186" name="Freeform 2"/>
          <p:cNvSpPr>
            <a:spLocks/>
          </p:cNvSpPr>
          <p:nvPr/>
        </p:nvSpPr>
        <p:spPr bwMode="auto">
          <a:xfrm rot="-3172564">
            <a:off x="7777957" y="-15081"/>
            <a:ext cx="1162050" cy="2084387"/>
          </a:xfrm>
          <a:custGeom>
            <a:avLst/>
            <a:gdLst/>
            <a:ahLst/>
            <a:cxnLst>
              <a:cxn ang="0">
                <a:pos x="2903" y="433"/>
              </a:cxn>
              <a:cxn ang="0">
                <a:pos x="2565" y="80"/>
              </a:cxn>
              <a:cxn ang="0">
                <a:pos x="2241" y="0"/>
              </a:cxn>
              <a:cxn ang="0">
                <a:pos x="110" y="2811"/>
              </a:cxn>
              <a:cxn ang="0">
                <a:pos x="110" y="3228"/>
              </a:cxn>
              <a:cxn ang="0">
                <a:pos x="0" y="3631"/>
              </a:cxn>
              <a:cxn ang="0">
                <a:pos x="72" y="3686"/>
              </a:cxn>
              <a:cxn ang="0">
                <a:pos x="441" y="3355"/>
              </a:cxn>
              <a:cxn ang="0">
                <a:pos x="740" y="3228"/>
              </a:cxn>
              <a:cxn ang="0">
                <a:pos x="2903" y="433"/>
              </a:cxn>
              <a:cxn ang="0">
                <a:pos x="2903" y="433"/>
              </a:cxn>
            </a:cxnLst>
            <a:rect l="0" t="0" r="r" b="b"/>
            <a:pathLst>
              <a:path w="2903" h="3686">
                <a:moveTo>
                  <a:pt x="2903" y="433"/>
                </a:moveTo>
                <a:lnTo>
                  <a:pt x="2565" y="80"/>
                </a:lnTo>
                <a:lnTo>
                  <a:pt x="2241" y="0"/>
                </a:lnTo>
                <a:lnTo>
                  <a:pt x="110" y="2811"/>
                </a:lnTo>
                <a:lnTo>
                  <a:pt x="110" y="3228"/>
                </a:lnTo>
                <a:lnTo>
                  <a:pt x="0" y="3631"/>
                </a:lnTo>
                <a:lnTo>
                  <a:pt x="72" y="3686"/>
                </a:lnTo>
                <a:lnTo>
                  <a:pt x="441" y="3355"/>
                </a:lnTo>
                <a:lnTo>
                  <a:pt x="740" y="3228"/>
                </a:lnTo>
                <a:lnTo>
                  <a:pt x="2903" y="433"/>
                </a:lnTo>
                <a:lnTo>
                  <a:pt x="2903" y="433"/>
                </a:lnTo>
                <a:close/>
              </a:path>
            </a:pathLst>
          </a:custGeom>
          <a:solidFill>
            <a:srgbClr val="FFFFFF"/>
          </a:solidFill>
          <a:ln w="9525">
            <a:noFill/>
            <a:round/>
            <a:headEnd/>
            <a:tailEnd/>
          </a:ln>
        </p:spPr>
        <p:txBody>
          <a:bodyPr/>
          <a:lstStyle/>
          <a:p>
            <a:endParaRPr lang="en-US"/>
          </a:p>
        </p:txBody>
      </p:sp>
      <p:sp>
        <p:nvSpPr>
          <p:cNvPr id="93187" name="Rectangle 3"/>
          <p:cNvSpPr>
            <a:spLocks noGrp="1" noChangeArrowheads="1"/>
          </p:cNvSpPr>
          <p:nvPr>
            <p:ph type="title"/>
          </p:nvPr>
        </p:nvSpPr>
        <p:spPr bwMode="auto">
          <a:xfrm>
            <a:off x="685800" y="381000"/>
            <a:ext cx="6870700" cy="1295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93188" name="Rectangle 4"/>
          <p:cNvSpPr>
            <a:spLocks noGrp="1" noChangeArrowheads="1"/>
          </p:cNvSpPr>
          <p:nvPr>
            <p:ph type="body" idx="1"/>
          </p:nvPr>
        </p:nvSpPr>
        <p:spPr bwMode="auto">
          <a:xfrm>
            <a:off x="685800" y="1828800"/>
            <a:ext cx="7696200" cy="3657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3189" name="Rectangle 5"/>
          <p:cNvSpPr>
            <a:spLocks noGrp="1" noChangeArrowheads="1"/>
          </p:cNvSpPr>
          <p:nvPr>
            <p:ph type="dt" sz="half" idx="2"/>
          </p:nvPr>
        </p:nvSpPr>
        <p:spPr bwMode="auto">
          <a:xfrm>
            <a:off x="13716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defRPr sz="1400">
                <a:latin typeface="+mj-lt"/>
              </a:defRPr>
            </a:lvl1pPr>
          </a:lstStyle>
          <a:p>
            <a:endParaRPr lang="en-US"/>
          </a:p>
        </p:txBody>
      </p:sp>
      <p:sp>
        <p:nvSpPr>
          <p:cNvPr id="93190" name="Rectangle 6"/>
          <p:cNvSpPr>
            <a:spLocks noGrp="1" noChangeArrowheads="1"/>
          </p:cNvSpPr>
          <p:nvPr>
            <p:ph type="ftr" sz="quarter" idx="3"/>
          </p:nvPr>
        </p:nvSpPr>
        <p:spPr bwMode="auto">
          <a:xfrm>
            <a:off x="35560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1" hangingPunct="1">
              <a:defRPr sz="1400">
                <a:latin typeface="+mj-lt"/>
              </a:defRPr>
            </a:lvl1pPr>
          </a:lstStyle>
          <a:p>
            <a:endParaRPr lang="en-US"/>
          </a:p>
        </p:txBody>
      </p:sp>
      <p:sp>
        <p:nvSpPr>
          <p:cNvPr id="93191" name="Rectangle 7"/>
          <p:cNvSpPr>
            <a:spLocks noGrp="1" noChangeArrowheads="1"/>
          </p:cNvSpPr>
          <p:nvPr>
            <p:ph type="sldNum" sz="quarter" idx="4"/>
          </p:nvPr>
        </p:nvSpPr>
        <p:spPr bwMode="auto">
          <a:xfrm>
            <a:off x="67183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defRPr sz="1400">
                <a:latin typeface="+mj-lt"/>
              </a:defRPr>
            </a:lvl1pPr>
          </a:lstStyle>
          <a:p>
            <a:fld id="{176A1622-6ACF-4B22-9857-DC9224E11E69}" type="slidenum">
              <a:rPr lang="en-US"/>
              <a:pPr/>
              <a:t>‹#›</a:t>
            </a:fld>
            <a:endParaRPr lang="en-US"/>
          </a:p>
        </p:txBody>
      </p:sp>
      <p:sp>
        <p:nvSpPr>
          <p:cNvPr id="93192" name="Freeform 8"/>
          <p:cNvSpPr>
            <a:spLocks/>
          </p:cNvSpPr>
          <p:nvPr/>
        </p:nvSpPr>
        <p:spPr bwMode="auto">
          <a:xfrm rot="-3172564">
            <a:off x="7865269" y="24607"/>
            <a:ext cx="1165225" cy="2097087"/>
          </a:xfrm>
          <a:custGeom>
            <a:avLst/>
            <a:gdLst/>
            <a:ahLst/>
            <a:cxnLst>
              <a:cxn ang="0">
                <a:pos x="2293" y="0"/>
              </a:cxn>
              <a:cxn ang="0">
                <a:pos x="130" y="2835"/>
              </a:cxn>
              <a:cxn ang="0">
                <a:pos x="131" y="3201"/>
              </a:cxn>
              <a:cxn ang="0">
                <a:pos x="0" y="3633"/>
              </a:cxn>
              <a:cxn ang="0">
                <a:pos x="50" y="3703"/>
              </a:cxn>
              <a:cxn ang="0">
                <a:pos x="422" y="3352"/>
              </a:cxn>
              <a:cxn ang="0">
                <a:pos x="763" y="3220"/>
              </a:cxn>
              <a:cxn ang="0">
                <a:pos x="2911" y="428"/>
              </a:cxn>
              <a:cxn ang="0">
                <a:pos x="2589" y="96"/>
              </a:cxn>
              <a:cxn ang="0">
                <a:pos x="2293" y="0"/>
              </a:cxn>
              <a:cxn ang="0">
                <a:pos x="2293" y="0"/>
              </a:cxn>
            </a:cxnLst>
            <a:rect l="0" t="0" r="r" b="b"/>
            <a:pathLst>
              <a:path w="2911" h="3703">
                <a:moveTo>
                  <a:pt x="2293" y="0"/>
                </a:moveTo>
                <a:lnTo>
                  <a:pt x="130" y="2835"/>
                </a:lnTo>
                <a:lnTo>
                  <a:pt x="131" y="3201"/>
                </a:lnTo>
                <a:lnTo>
                  <a:pt x="0" y="3633"/>
                </a:lnTo>
                <a:lnTo>
                  <a:pt x="50" y="3703"/>
                </a:lnTo>
                <a:lnTo>
                  <a:pt x="422" y="3352"/>
                </a:lnTo>
                <a:lnTo>
                  <a:pt x="763" y="3220"/>
                </a:lnTo>
                <a:lnTo>
                  <a:pt x="2911" y="428"/>
                </a:lnTo>
                <a:lnTo>
                  <a:pt x="2589" y="96"/>
                </a:lnTo>
                <a:lnTo>
                  <a:pt x="2293" y="0"/>
                </a:lnTo>
                <a:lnTo>
                  <a:pt x="2293" y="0"/>
                </a:lnTo>
                <a:close/>
              </a:path>
            </a:pathLst>
          </a:custGeom>
          <a:solidFill>
            <a:schemeClr val="folHlink"/>
          </a:solidFill>
          <a:ln w="9525">
            <a:noFill/>
            <a:round/>
            <a:headEnd/>
            <a:tailEnd/>
          </a:ln>
        </p:spPr>
        <p:txBody>
          <a:bodyPr/>
          <a:lstStyle/>
          <a:p>
            <a:endParaRPr lang="en-US"/>
          </a:p>
        </p:txBody>
      </p:sp>
      <p:sp>
        <p:nvSpPr>
          <p:cNvPr id="93193" name="Freeform 9"/>
          <p:cNvSpPr>
            <a:spLocks/>
          </p:cNvSpPr>
          <p:nvPr/>
        </p:nvSpPr>
        <p:spPr bwMode="auto">
          <a:xfrm rot="-3172564">
            <a:off x="7831138" y="192088"/>
            <a:ext cx="1025525" cy="1571625"/>
          </a:xfrm>
          <a:custGeom>
            <a:avLst/>
            <a:gdLst/>
            <a:ahLst/>
            <a:cxnLst>
              <a:cxn ang="0">
                <a:pos x="0" y="2485"/>
              </a:cxn>
              <a:cxn ang="0">
                <a:pos x="432" y="2553"/>
              </a:cxn>
              <a:cxn ang="0">
                <a:pos x="736" y="2777"/>
              </a:cxn>
              <a:cxn ang="0">
                <a:pos x="2561" y="399"/>
              </a:cxn>
              <a:cxn ang="0">
                <a:pos x="2118" y="82"/>
              </a:cxn>
              <a:cxn ang="0">
                <a:pos x="1898" y="0"/>
              </a:cxn>
              <a:cxn ang="0">
                <a:pos x="0" y="2485"/>
              </a:cxn>
              <a:cxn ang="0">
                <a:pos x="0" y="2485"/>
              </a:cxn>
            </a:cxnLst>
            <a:rect l="0" t="0" r="r" b="b"/>
            <a:pathLst>
              <a:path w="2561" h="2777">
                <a:moveTo>
                  <a:pt x="0" y="2485"/>
                </a:moveTo>
                <a:lnTo>
                  <a:pt x="432" y="2553"/>
                </a:lnTo>
                <a:lnTo>
                  <a:pt x="736" y="2777"/>
                </a:lnTo>
                <a:lnTo>
                  <a:pt x="2561" y="399"/>
                </a:lnTo>
                <a:lnTo>
                  <a:pt x="2118" y="82"/>
                </a:lnTo>
                <a:lnTo>
                  <a:pt x="1898" y="0"/>
                </a:lnTo>
                <a:lnTo>
                  <a:pt x="0" y="2485"/>
                </a:lnTo>
                <a:lnTo>
                  <a:pt x="0" y="2485"/>
                </a:lnTo>
                <a:close/>
              </a:path>
            </a:pathLst>
          </a:custGeom>
          <a:solidFill>
            <a:schemeClr val="bg2"/>
          </a:solidFill>
          <a:ln w="9525">
            <a:noFill/>
            <a:round/>
            <a:headEnd/>
            <a:tailEnd/>
          </a:ln>
        </p:spPr>
        <p:txBody>
          <a:bodyPr/>
          <a:lstStyle/>
          <a:p>
            <a:endParaRPr lang="en-US"/>
          </a:p>
        </p:txBody>
      </p:sp>
      <p:grpSp>
        <p:nvGrpSpPr>
          <p:cNvPr id="93194" name="Group 10"/>
          <p:cNvGrpSpPr>
            <a:grpSpLocks/>
          </p:cNvGrpSpPr>
          <p:nvPr/>
        </p:nvGrpSpPr>
        <p:grpSpPr bwMode="auto">
          <a:xfrm>
            <a:off x="7938" y="5540375"/>
            <a:ext cx="1784350" cy="1246188"/>
            <a:chOff x="5" y="3490"/>
            <a:chExt cx="1124" cy="785"/>
          </a:xfrm>
        </p:grpSpPr>
        <p:sp>
          <p:nvSpPr>
            <p:cNvPr id="93195" name="Freeform 11"/>
            <p:cNvSpPr>
              <a:spLocks/>
            </p:cNvSpPr>
            <p:nvPr userDrawn="1"/>
          </p:nvSpPr>
          <p:spPr bwMode="auto">
            <a:xfrm>
              <a:off x="24" y="3505"/>
              <a:ext cx="1089" cy="649"/>
            </a:xfrm>
            <a:custGeom>
              <a:avLst/>
              <a:gdLst/>
              <a:ahLst/>
              <a:cxnLst>
                <a:cxn ang="0">
                  <a:pos x="1587" y="1260"/>
                </a:cxn>
                <a:cxn ang="0">
                  <a:pos x="1420" y="1106"/>
                </a:cxn>
                <a:cxn ang="0">
                  <a:pos x="1331" y="477"/>
                </a:cxn>
                <a:cxn ang="0">
                  <a:pos x="2139" y="330"/>
                </a:cxn>
                <a:cxn ang="0">
                  <a:pos x="2177" y="203"/>
                </a:cxn>
                <a:cxn ang="0">
                  <a:pos x="2099" y="100"/>
                </a:cxn>
                <a:cxn ang="0">
                  <a:pos x="1276" y="211"/>
                </a:cxn>
                <a:cxn ang="0">
                  <a:pos x="1219" y="32"/>
                </a:cxn>
                <a:cxn ang="0">
                  <a:pos x="1085" y="0"/>
                </a:cxn>
                <a:cxn ang="0">
                  <a:pos x="958" y="28"/>
                </a:cxn>
                <a:cxn ang="0">
                  <a:pos x="888" y="106"/>
                </a:cxn>
                <a:cxn ang="0">
                  <a:pos x="937" y="285"/>
                </a:cxn>
                <a:cxn ang="0">
                  <a:pos x="660" y="441"/>
                </a:cxn>
                <a:cxn ang="0">
                  <a:pos x="983" y="473"/>
                </a:cxn>
                <a:cxn ang="0">
                  <a:pos x="1112" y="889"/>
                </a:cxn>
                <a:cxn ang="0">
                  <a:pos x="141" y="469"/>
                </a:cxn>
                <a:cxn ang="0">
                  <a:pos x="46" y="509"/>
                </a:cxn>
                <a:cxn ang="0">
                  <a:pos x="0" y="636"/>
                </a:cxn>
                <a:cxn ang="0">
                  <a:pos x="55" y="779"/>
                </a:cxn>
                <a:cxn ang="0">
                  <a:pos x="1139" y="1288"/>
                </a:cxn>
                <a:cxn ang="0">
                  <a:pos x="1378" y="1256"/>
                </a:cxn>
                <a:cxn ang="0">
                  <a:pos x="1570" y="1298"/>
                </a:cxn>
                <a:cxn ang="0">
                  <a:pos x="1587" y="1260"/>
                </a:cxn>
                <a:cxn ang="0">
                  <a:pos x="1587" y="1260"/>
                </a:cxn>
              </a:cxnLst>
              <a:rect l="0" t="0" r="r" b="b"/>
              <a:pathLst>
                <a:path w="2177" h="1298">
                  <a:moveTo>
                    <a:pt x="1587" y="1260"/>
                  </a:moveTo>
                  <a:lnTo>
                    <a:pt x="1420" y="1106"/>
                  </a:lnTo>
                  <a:lnTo>
                    <a:pt x="1331" y="477"/>
                  </a:lnTo>
                  <a:lnTo>
                    <a:pt x="2139" y="330"/>
                  </a:lnTo>
                  <a:lnTo>
                    <a:pt x="2177" y="203"/>
                  </a:lnTo>
                  <a:lnTo>
                    <a:pt x="2099" y="100"/>
                  </a:lnTo>
                  <a:lnTo>
                    <a:pt x="1276" y="211"/>
                  </a:lnTo>
                  <a:lnTo>
                    <a:pt x="1219" y="32"/>
                  </a:lnTo>
                  <a:lnTo>
                    <a:pt x="1085" y="0"/>
                  </a:lnTo>
                  <a:lnTo>
                    <a:pt x="958" y="28"/>
                  </a:lnTo>
                  <a:lnTo>
                    <a:pt x="888" y="106"/>
                  </a:lnTo>
                  <a:lnTo>
                    <a:pt x="937" y="285"/>
                  </a:lnTo>
                  <a:lnTo>
                    <a:pt x="660" y="441"/>
                  </a:lnTo>
                  <a:lnTo>
                    <a:pt x="983" y="473"/>
                  </a:lnTo>
                  <a:lnTo>
                    <a:pt x="1112" y="889"/>
                  </a:lnTo>
                  <a:lnTo>
                    <a:pt x="141" y="469"/>
                  </a:lnTo>
                  <a:lnTo>
                    <a:pt x="46" y="509"/>
                  </a:lnTo>
                  <a:lnTo>
                    <a:pt x="0" y="636"/>
                  </a:lnTo>
                  <a:lnTo>
                    <a:pt x="55" y="779"/>
                  </a:lnTo>
                  <a:lnTo>
                    <a:pt x="1139" y="1288"/>
                  </a:lnTo>
                  <a:lnTo>
                    <a:pt x="1378" y="1256"/>
                  </a:lnTo>
                  <a:lnTo>
                    <a:pt x="1570" y="1298"/>
                  </a:lnTo>
                  <a:lnTo>
                    <a:pt x="1587" y="1260"/>
                  </a:lnTo>
                  <a:lnTo>
                    <a:pt x="1587" y="1260"/>
                  </a:lnTo>
                  <a:close/>
                </a:path>
              </a:pathLst>
            </a:custGeom>
            <a:solidFill>
              <a:srgbClr val="F8F8F8"/>
            </a:solidFill>
            <a:ln w="9525">
              <a:noFill/>
              <a:round/>
              <a:headEnd/>
              <a:tailEnd/>
            </a:ln>
          </p:spPr>
          <p:txBody>
            <a:bodyPr/>
            <a:lstStyle/>
            <a:p>
              <a:endParaRPr lang="en-US"/>
            </a:p>
          </p:txBody>
        </p:sp>
        <p:sp>
          <p:nvSpPr>
            <p:cNvPr id="93196" name="Freeform 12"/>
            <p:cNvSpPr>
              <a:spLocks/>
            </p:cNvSpPr>
            <p:nvPr userDrawn="1"/>
          </p:nvSpPr>
          <p:spPr bwMode="auto">
            <a:xfrm>
              <a:off x="1022" y="3582"/>
              <a:ext cx="71" cy="129"/>
            </a:xfrm>
            <a:custGeom>
              <a:avLst/>
              <a:gdLst/>
              <a:ahLst/>
              <a:cxnLst>
                <a:cxn ang="0">
                  <a:pos x="0" y="7"/>
                </a:cxn>
                <a:cxn ang="0">
                  <a:pos x="120" y="0"/>
                </a:cxn>
                <a:cxn ang="0">
                  <a:pos x="143" y="233"/>
                </a:cxn>
                <a:cxn ang="0">
                  <a:pos x="8" y="258"/>
                </a:cxn>
                <a:cxn ang="0">
                  <a:pos x="0" y="7"/>
                </a:cxn>
                <a:cxn ang="0">
                  <a:pos x="0" y="7"/>
                </a:cxn>
              </a:cxnLst>
              <a:rect l="0" t="0" r="r" b="b"/>
              <a:pathLst>
                <a:path w="143" h="258">
                  <a:moveTo>
                    <a:pt x="0" y="7"/>
                  </a:moveTo>
                  <a:lnTo>
                    <a:pt x="120" y="0"/>
                  </a:lnTo>
                  <a:lnTo>
                    <a:pt x="143" y="233"/>
                  </a:lnTo>
                  <a:lnTo>
                    <a:pt x="8" y="258"/>
                  </a:lnTo>
                  <a:lnTo>
                    <a:pt x="0" y="7"/>
                  </a:lnTo>
                  <a:lnTo>
                    <a:pt x="0" y="7"/>
                  </a:lnTo>
                  <a:close/>
                </a:path>
              </a:pathLst>
            </a:custGeom>
            <a:solidFill>
              <a:schemeClr val="accent1"/>
            </a:solidFill>
            <a:ln w="9525">
              <a:noFill/>
              <a:round/>
              <a:headEnd/>
              <a:tailEnd/>
            </a:ln>
          </p:spPr>
          <p:txBody>
            <a:bodyPr/>
            <a:lstStyle/>
            <a:p>
              <a:endParaRPr lang="en-US"/>
            </a:p>
          </p:txBody>
        </p:sp>
        <p:sp>
          <p:nvSpPr>
            <p:cNvPr id="93197" name="Freeform 13"/>
            <p:cNvSpPr>
              <a:spLocks/>
            </p:cNvSpPr>
            <p:nvPr userDrawn="1"/>
          </p:nvSpPr>
          <p:spPr bwMode="auto">
            <a:xfrm>
              <a:off x="20" y="3774"/>
              <a:ext cx="792" cy="410"/>
            </a:xfrm>
            <a:custGeom>
              <a:avLst/>
              <a:gdLst/>
              <a:ahLst/>
              <a:cxnLst>
                <a:cxn ang="0">
                  <a:pos x="137" y="0"/>
                </a:cxn>
                <a:cxn ang="0">
                  <a:pos x="1331" y="519"/>
                </a:cxn>
                <a:cxn ang="0">
                  <a:pos x="1428" y="638"/>
                </a:cxn>
                <a:cxn ang="0">
                  <a:pos x="1586" y="792"/>
                </a:cxn>
                <a:cxn ang="0">
                  <a:pos x="1565" y="821"/>
                </a:cxn>
                <a:cxn ang="0">
                  <a:pos x="1350" y="787"/>
                </a:cxn>
                <a:cxn ang="0">
                  <a:pos x="1145" y="811"/>
                </a:cxn>
                <a:cxn ang="0">
                  <a:pos x="42" y="298"/>
                </a:cxn>
                <a:cxn ang="0">
                  <a:pos x="0" y="150"/>
                </a:cxn>
                <a:cxn ang="0">
                  <a:pos x="46" y="32"/>
                </a:cxn>
                <a:cxn ang="0">
                  <a:pos x="137" y="0"/>
                </a:cxn>
                <a:cxn ang="0">
                  <a:pos x="137" y="0"/>
                </a:cxn>
              </a:cxnLst>
              <a:rect l="0" t="0" r="r" b="b"/>
              <a:pathLst>
                <a:path w="1586" h="821">
                  <a:moveTo>
                    <a:pt x="137" y="0"/>
                  </a:moveTo>
                  <a:lnTo>
                    <a:pt x="1331" y="519"/>
                  </a:lnTo>
                  <a:lnTo>
                    <a:pt x="1428" y="638"/>
                  </a:lnTo>
                  <a:lnTo>
                    <a:pt x="1586" y="792"/>
                  </a:lnTo>
                  <a:lnTo>
                    <a:pt x="1565" y="821"/>
                  </a:lnTo>
                  <a:lnTo>
                    <a:pt x="1350" y="787"/>
                  </a:lnTo>
                  <a:lnTo>
                    <a:pt x="1145" y="811"/>
                  </a:lnTo>
                  <a:lnTo>
                    <a:pt x="42" y="298"/>
                  </a:lnTo>
                  <a:lnTo>
                    <a:pt x="0" y="150"/>
                  </a:lnTo>
                  <a:lnTo>
                    <a:pt x="46" y="32"/>
                  </a:lnTo>
                  <a:lnTo>
                    <a:pt x="137" y="0"/>
                  </a:lnTo>
                  <a:lnTo>
                    <a:pt x="137" y="0"/>
                  </a:lnTo>
                  <a:close/>
                </a:path>
              </a:pathLst>
            </a:custGeom>
            <a:solidFill>
              <a:schemeClr val="tx2"/>
            </a:solidFill>
            <a:ln w="9525">
              <a:noFill/>
              <a:round/>
              <a:headEnd/>
              <a:tailEnd/>
            </a:ln>
          </p:spPr>
          <p:txBody>
            <a:bodyPr/>
            <a:lstStyle/>
            <a:p>
              <a:endParaRPr lang="en-US"/>
            </a:p>
          </p:txBody>
        </p:sp>
        <p:sp>
          <p:nvSpPr>
            <p:cNvPr id="93198" name="Freeform 14"/>
            <p:cNvSpPr>
              <a:spLocks/>
            </p:cNvSpPr>
            <p:nvPr userDrawn="1"/>
          </p:nvSpPr>
          <p:spPr bwMode="auto">
            <a:xfrm>
              <a:off x="129" y="3808"/>
              <a:ext cx="525" cy="374"/>
            </a:xfrm>
            <a:custGeom>
              <a:avLst/>
              <a:gdLst/>
              <a:ahLst/>
              <a:cxnLst>
                <a:cxn ang="0">
                  <a:pos x="0" y="325"/>
                </a:cxn>
                <a:cxn ang="0">
                  <a:pos x="922" y="747"/>
                </a:cxn>
                <a:cxn ang="0">
                  <a:pos x="939" y="534"/>
                </a:cxn>
                <a:cxn ang="0">
                  <a:pos x="1049" y="422"/>
                </a:cxn>
                <a:cxn ang="0">
                  <a:pos x="78" y="0"/>
                </a:cxn>
                <a:cxn ang="0">
                  <a:pos x="0" y="127"/>
                </a:cxn>
                <a:cxn ang="0">
                  <a:pos x="0" y="325"/>
                </a:cxn>
                <a:cxn ang="0">
                  <a:pos x="0" y="325"/>
                </a:cxn>
              </a:cxnLst>
              <a:rect l="0" t="0" r="r" b="b"/>
              <a:pathLst>
                <a:path w="1049" h="747">
                  <a:moveTo>
                    <a:pt x="0" y="325"/>
                  </a:moveTo>
                  <a:lnTo>
                    <a:pt x="922" y="747"/>
                  </a:lnTo>
                  <a:lnTo>
                    <a:pt x="939" y="534"/>
                  </a:lnTo>
                  <a:lnTo>
                    <a:pt x="1049" y="422"/>
                  </a:lnTo>
                  <a:lnTo>
                    <a:pt x="78" y="0"/>
                  </a:lnTo>
                  <a:lnTo>
                    <a:pt x="0" y="127"/>
                  </a:lnTo>
                  <a:lnTo>
                    <a:pt x="0" y="325"/>
                  </a:lnTo>
                  <a:lnTo>
                    <a:pt x="0" y="325"/>
                  </a:lnTo>
                  <a:close/>
                </a:path>
              </a:pathLst>
            </a:custGeom>
            <a:solidFill>
              <a:schemeClr val="bg2"/>
            </a:solidFill>
            <a:ln w="9525">
              <a:noFill/>
              <a:round/>
              <a:headEnd/>
              <a:tailEnd/>
            </a:ln>
          </p:spPr>
          <p:txBody>
            <a:bodyPr/>
            <a:lstStyle/>
            <a:p>
              <a:endParaRPr lang="en-US"/>
            </a:p>
          </p:txBody>
        </p:sp>
        <p:sp>
          <p:nvSpPr>
            <p:cNvPr id="93199" name="Freeform 15"/>
            <p:cNvSpPr>
              <a:spLocks/>
            </p:cNvSpPr>
            <p:nvPr userDrawn="1"/>
          </p:nvSpPr>
          <p:spPr bwMode="auto">
            <a:xfrm>
              <a:off x="485" y="3532"/>
              <a:ext cx="135" cy="121"/>
            </a:xfrm>
            <a:custGeom>
              <a:avLst/>
              <a:gdLst/>
              <a:ahLst/>
              <a:cxnLst>
                <a:cxn ang="0">
                  <a:pos x="0" y="28"/>
                </a:cxn>
                <a:cxn ang="0">
                  <a:pos x="160" y="0"/>
                </a:cxn>
                <a:cxn ang="0">
                  <a:pos x="251" y="36"/>
                </a:cxn>
                <a:cxn ang="0">
                  <a:pos x="272" y="139"/>
                </a:cxn>
                <a:cxn ang="0">
                  <a:pos x="164" y="146"/>
                </a:cxn>
                <a:cxn ang="0">
                  <a:pos x="32" y="241"/>
                </a:cxn>
                <a:cxn ang="0">
                  <a:pos x="0" y="28"/>
                </a:cxn>
                <a:cxn ang="0">
                  <a:pos x="0" y="28"/>
                </a:cxn>
              </a:cxnLst>
              <a:rect l="0" t="0" r="r" b="b"/>
              <a:pathLst>
                <a:path w="272" h="241">
                  <a:moveTo>
                    <a:pt x="0" y="28"/>
                  </a:moveTo>
                  <a:lnTo>
                    <a:pt x="160" y="0"/>
                  </a:lnTo>
                  <a:lnTo>
                    <a:pt x="251" y="36"/>
                  </a:lnTo>
                  <a:lnTo>
                    <a:pt x="272" y="139"/>
                  </a:lnTo>
                  <a:lnTo>
                    <a:pt x="164" y="146"/>
                  </a:lnTo>
                  <a:lnTo>
                    <a:pt x="32" y="241"/>
                  </a:lnTo>
                  <a:lnTo>
                    <a:pt x="0" y="28"/>
                  </a:lnTo>
                  <a:lnTo>
                    <a:pt x="0" y="28"/>
                  </a:lnTo>
                  <a:close/>
                </a:path>
              </a:pathLst>
            </a:custGeom>
            <a:solidFill>
              <a:schemeClr val="hlink"/>
            </a:solidFill>
            <a:ln w="9525">
              <a:noFill/>
              <a:round/>
              <a:headEnd/>
              <a:tailEnd/>
            </a:ln>
          </p:spPr>
          <p:txBody>
            <a:bodyPr/>
            <a:lstStyle/>
            <a:p>
              <a:endParaRPr lang="en-US"/>
            </a:p>
          </p:txBody>
        </p:sp>
        <p:sp>
          <p:nvSpPr>
            <p:cNvPr id="93200" name="Freeform 16"/>
            <p:cNvSpPr>
              <a:spLocks/>
            </p:cNvSpPr>
            <p:nvPr userDrawn="1"/>
          </p:nvSpPr>
          <p:spPr bwMode="auto">
            <a:xfrm>
              <a:off x="641" y="4163"/>
              <a:ext cx="76" cy="112"/>
            </a:xfrm>
            <a:custGeom>
              <a:avLst/>
              <a:gdLst/>
              <a:ahLst/>
              <a:cxnLst>
                <a:cxn ang="0">
                  <a:pos x="152" y="4"/>
                </a:cxn>
                <a:cxn ang="0">
                  <a:pos x="152" y="224"/>
                </a:cxn>
                <a:cxn ang="0">
                  <a:pos x="0" y="8"/>
                </a:cxn>
                <a:cxn ang="0">
                  <a:pos x="72" y="0"/>
                </a:cxn>
                <a:cxn ang="0">
                  <a:pos x="152" y="4"/>
                </a:cxn>
                <a:cxn ang="0">
                  <a:pos x="152" y="4"/>
                </a:cxn>
              </a:cxnLst>
              <a:rect l="0" t="0" r="r" b="b"/>
              <a:pathLst>
                <a:path w="152" h="224">
                  <a:moveTo>
                    <a:pt x="152" y="4"/>
                  </a:moveTo>
                  <a:lnTo>
                    <a:pt x="152" y="224"/>
                  </a:lnTo>
                  <a:lnTo>
                    <a:pt x="0" y="8"/>
                  </a:lnTo>
                  <a:lnTo>
                    <a:pt x="72" y="0"/>
                  </a:lnTo>
                  <a:lnTo>
                    <a:pt x="152" y="4"/>
                  </a:lnTo>
                  <a:lnTo>
                    <a:pt x="152" y="4"/>
                  </a:lnTo>
                  <a:close/>
                </a:path>
              </a:pathLst>
            </a:custGeom>
            <a:solidFill>
              <a:schemeClr val="hlink"/>
            </a:solidFill>
            <a:ln w="9525">
              <a:noFill/>
              <a:round/>
              <a:headEnd/>
              <a:tailEnd/>
            </a:ln>
          </p:spPr>
          <p:txBody>
            <a:bodyPr/>
            <a:lstStyle/>
            <a:p>
              <a:endParaRPr lang="en-US"/>
            </a:p>
          </p:txBody>
        </p:sp>
        <p:sp>
          <p:nvSpPr>
            <p:cNvPr id="93201" name="Freeform 17"/>
            <p:cNvSpPr>
              <a:spLocks/>
            </p:cNvSpPr>
            <p:nvPr userDrawn="1"/>
          </p:nvSpPr>
          <p:spPr bwMode="auto">
            <a:xfrm>
              <a:off x="504" y="3607"/>
              <a:ext cx="193" cy="383"/>
            </a:xfrm>
            <a:custGeom>
              <a:avLst/>
              <a:gdLst/>
              <a:ahLst/>
              <a:cxnLst>
                <a:cxn ang="0">
                  <a:pos x="0" y="80"/>
                </a:cxn>
                <a:cxn ang="0">
                  <a:pos x="87" y="0"/>
                </a:cxn>
                <a:cxn ang="0">
                  <a:pos x="232" y="6"/>
                </a:cxn>
                <a:cxn ang="0">
                  <a:pos x="386" y="764"/>
                </a:cxn>
                <a:cxn ang="0">
                  <a:pos x="279" y="720"/>
                </a:cxn>
                <a:cxn ang="0">
                  <a:pos x="152" y="677"/>
                </a:cxn>
                <a:cxn ang="0">
                  <a:pos x="0" y="80"/>
                </a:cxn>
                <a:cxn ang="0">
                  <a:pos x="0" y="80"/>
                </a:cxn>
              </a:cxnLst>
              <a:rect l="0" t="0" r="r" b="b"/>
              <a:pathLst>
                <a:path w="386" h="764">
                  <a:moveTo>
                    <a:pt x="0" y="80"/>
                  </a:moveTo>
                  <a:lnTo>
                    <a:pt x="87" y="0"/>
                  </a:lnTo>
                  <a:lnTo>
                    <a:pt x="232" y="6"/>
                  </a:lnTo>
                  <a:lnTo>
                    <a:pt x="386" y="764"/>
                  </a:lnTo>
                  <a:lnTo>
                    <a:pt x="279" y="720"/>
                  </a:lnTo>
                  <a:lnTo>
                    <a:pt x="152" y="677"/>
                  </a:lnTo>
                  <a:lnTo>
                    <a:pt x="0" y="80"/>
                  </a:lnTo>
                  <a:lnTo>
                    <a:pt x="0" y="80"/>
                  </a:lnTo>
                  <a:close/>
                </a:path>
              </a:pathLst>
            </a:custGeom>
            <a:solidFill>
              <a:schemeClr val="bg2"/>
            </a:solidFill>
            <a:ln w="9525">
              <a:noFill/>
              <a:round/>
              <a:headEnd/>
              <a:tailEnd/>
            </a:ln>
          </p:spPr>
          <p:txBody>
            <a:bodyPr/>
            <a:lstStyle/>
            <a:p>
              <a:endParaRPr lang="en-US"/>
            </a:p>
          </p:txBody>
        </p:sp>
        <p:sp>
          <p:nvSpPr>
            <p:cNvPr id="93202" name="Freeform 18"/>
            <p:cNvSpPr>
              <a:spLocks/>
            </p:cNvSpPr>
            <p:nvPr userDrawn="1"/>
          </p:nvSpPr>
          <p:spPr bwMode="auto">
            <a:xfrm>
              <a:off x="668" y="3590"/>
              <a:ext cx="364" cy="174"/>
            </a:xfrm>
            <a:custGeom>
              <a:avLst/>
              <a:gdLst/>
              <a:ahLst/>
              <a:cxnLst>
                <a:cxn ang="0">
                  <a:pos x="692" y="0"/>
                </a:cxn>
                <a:cxn ang="0">
                  <a:pos x="0" y="106"/>
                </a:cxn>
                <a:cxn ang="0">
                  <a:pos x="28" y="348"/>
                </a:cxn>
                <a:cxn ang="0">
                  <a:pos x="715" y="237"/>
                </a:cxn>
                <a:cxn ang="0">
                  <a:pos x="728" y="43"/>
                </a:cxn>
                <a:cxn ang="0">
                  <a:pos x="692" y="0"/>
                </a:cxn>
                <a:cxn ang="0">
                  <a:pos x="692" y="0"/>
                </a:cxn>
              </a:cxnLst>
              <a:rect l="0" t="0" r="r" b="b"/>
              <a:pathLst>
                <a:path w="728" h="348">
                  <a:moveTo>
                    <a:pt x="692" y="0"/>
                  </a:moveTo>
                  <a:lnTo>
                    <a:pt x="0" y="106"/>
                  </a:lnTo>
                  <a:lnTo>
                    <a:pt x="28" y="348"/>
                  </a:lnTo>
                  <a:lnTo>
                    <a:pt x="715" y="237"/>
                  </a:lnTo>
                  <a:lnTo>
                    <a:pt x="728" y="43"/>
                  </a:lnTo>
                  <a:lnTo>
                    <a:pt x="692" y="0"/>
                  </a:lnTo>
                  <a:lnTo>
                    <a:pt x="692" y="0"/>
                  </a:lnTo>
                  <a:close/>
                </a:path>
              </a:pathLst>
            </a:custGeom>
            <a:solidFill>
              <a:schemeClr val="bg2"/>
            </a:solidFill>
            <a:ln w="9525">
              <a:noFill/>
              <a:round/>
              <a:headEnd/>
              <a:tailEnd/>
            </a:ln>
          </p:spPr>
          <p:txBody>
            <a:bodyPr/>
            <a:lstStyle/>
            <a:p>
              <a:endParaRPr lang="en-US"/>
            </a:p>
          </p:txBody>
        </p:sp>
        <p:sp>
          <p:nvSpPr>
            <p:cNvPr id="93203" name="Freeform 19"/>
            <p:cNvSpPr>
              <a:spLocks/>
            </p:cNvSpPr>
            <p:nvPr userDrawn="1"/>
          </p:nvSpPr>
          <p:spPr bwMode="auto">
            <a:xfrm>
              <a:off x="347" y="3693"/>
              <a:ext cx="156" cy="67"/>
            </a:xfrm>
            <a:custGeom>
              <a:avLst/>
              <a:gdLst/>
              <a:ahLst/>
              <a:cxnLst>
                <a:cxn ang="0">
                  <a:pos x="272" y="0"/>
                </a:cxn>
                <a:cxn ang="0">
                  <a:pos x="0" y="78"/>
                </a:cxn>
                <a:cxn ang="0">
                  <a:pos x="312" y="135"/>
                </a:cxn>
                <a:cxn ang="0">
                  <a:pos x="272" y="0"/>
                </a:cxn>
                <a:cxn ang="0">
                  <a:pos x="272" y="0"/>
                </a:cxn>
              </a:cxnLst>
              <a:rect l="0" t="0" r="r" b="b"/>
              <a:pathLst>
                <a:path w="312" h="135">
                  <a:moveTo>
                    <a:pt x="272" y="0"/>
                  </a:moveTo>
                  <a:lnTo>
                    <a:pt x="0" y="78"/>
                  </a:lnTo>
                  <a:lnTo>
                    <a:pt x="312" y="135"/>
                  </a:lnTo>
                  <a:lnTo>
                    <a:pt x="272" y="0"/>
                  </a:lnTo>
                  <a:lnTo>
                    <a:pt x="272" y="0"/>
                  </a:lnTo>
                  <a:close/>
                </a:path>
              </a:pathLst>
            </a:custGeom>
            <a:solidFill>
              <a:schemeClr val="accent1"/>
            </a:solidFill>
            <a:ln w="9525">
              <a:noFill/>
              <a:round/>
              <a:headEnd/>
              <a:tailEnd/>
            </a:ln>
          </p:spPr>
          <p:txBody>
            <a:bodyPr/>
            <a:lstStyle/>
            <a:p>
              <a:endParaRPr lang="en-US"/>
            </a:p>
          </p:txBody>
        </p:sp>
        <p:grpSp>
          <p:nvGrpSpPr>
            <p:cNvPr id="93204" name="Group 20"/>
            <p:cNvGrpSpPr>
              <a:grpSpLocks/>
            </p:cNvGrpSpPr>
            <p:nvPr userDrawn="1"/>
          </p:nvGrpSpPr>
          <p:grpSpPr bwMode="auto">
            <a:xfrm>
              <a:off x="5" y="3490"/>
              <a:ext cx="1124" cy="780"/>
              <a:chOff x="5" y="3490"/>
              <a:chExt cx="1124" cy="780"/>
            </a:xfrm>
          </p:grpSpPr>
          <p:grpSp>
            <p:nvGrpSpPr>
              <p:cNvPr id="93205" name="Group 21"/>
              <p:cNvGrpSpPr>
                <a:grpSpLocks/>
              </p:cNvGrpSpPr>
              <p:nvPr userDrawn="1"/>
            </p:nvGrpSpPr>
            <p:grpSpPr bwMode="auto">
              <a:xfrm>
                <a:off x="499" y="3562"/>
                <a:ext cx="548" cy="708"/>
                <a:chOff x="499" y="3562"/>
                <a:chExt cx="548" cy="708"/>
              </a:xfrm>
            </p:grpSpPr>
            <p:sp>
              <p:nvSpPr>
                <p:cNvPr id="93206" name="Freeform 22"/>
                <p:cNvSpPr>
                  <a:spLocks/>
                </p:cNvSpPr>
                <p:nvPr userDrawn="1"/>
              </p:nvSpPr>
              <p:spPr bwMode="auto">
                <a:xfrm>
                  <a:off x="499" y="3587"/>
                  <a:ext cx="157" cy="87"/>
                </a:xfrm>
                <a:custGeom>
                  <a:avLst/>
                  <a:gdLst/>
                  <a:ahLst/>
                  <a:cxnLst>
                    <a:cxn ang="0">
                      <a:pos x="0" y="107"/>
                    </a:cxn>
                    <a:cxn ang="0">
                      <a:pos x="114" y="10"/>
                    </a:cxn>
                    <a:cxn ang="0">
                      <a:pos x="213" y="0"/>
                    </a:cxn>
                    <a:cxn ang="0">
                      <a:pos x="292" y="27"/>
                    </a:cxn>
                    <a:cxn ang="0">
                      <a:pos x="313" y="91"/>
                    </a:cxn>
                    <a:cxn ang="0">
                      <a:pos x="167" y="67"/>
                    </a:cxn>
                    <a:cxn ang="0">
                      <a:pos x="74" y="101"/>
                    </a:cxn>
                    <a:cxn ang="0">
                      <a:pos x="13" y="175"/>
                    </a:cxn>
                    <a:cxn ang="0">
                      <a:pos x="0" y="107"/>
                    </a:cxn>
                    <a:cxn ang="0">
                      <a:pos x="0" y="107"/>
                    </a:cxn>
                  </a:cxnLst>
                  <a:rect l="0" t="0" r="r" b="b"/>
                  <a:pathLst>
                    <a:path w="313" h="175">
                      <a:moveTo>
                        <a:pt x="0" y="107"/>
                      </a:moveTo>
                      <a:lnTo>
                        <a:pt x="114" y="10"/>
                      </a:lnTo>
                      <a:lnTo>
                        <a:pt x="213" y="0"/>
                      </a:lnTo>
                      <a:lnTo>
                        <a:pt x="292" y="27"/>
                      </a:lnTo>
                      <a:lnTo>
                        <a:pt x="313" y="91"/>
                      </a:lnTo>
                      <a:lnTo>
                        <a:pt x="167" y="67"/>
                      </a:lnTo>
                      <a:lnTo>
                        <a:pt x="74" y="101"/>
                      </a:lnTo>
                      <a:lnTo>
                        <a:pt x="13" y="175"/>
                      </a:lnTo>
                      <a:lnTo>
                        <a:pt x="0" y="107"/>
                      </a:lnTo>
                      <a:lnTo>
                        <a:pt x="0" y="107"/>
                      </a:lnTo>
                      <a:close/>
                    </a:path>
                  </a:pathLst>
                </a:custGeom>
                <a:solidFill>
                  <a:schemeClr val="accent2"/>
                </a:solidFill>
                <a:ln w="9525">
                  <a:noFill/>
                  <a:round/>
                  <a:headEnd/>
                  <a:tailEnd/>
                </a:ln>
              </p:spPr>
              <p:txBody>
                <a:bodyPr/>
                <a:lstStyle/>
                <a:p>
                  <a:endParaRPr lang="en-US"/>
                </a:p>
              </p:txBody>
            </p:sp>
            <p:sp>
              <p:nvSpPr>
                <p:cNvPr id="93207" name="Freeform 23"/>
                <p:cNvSpPr>
                  <a:spLocks/>
                </p:cNvSpPr>
                <p:nvPr userDrawn="1"/>
              </p:nvSpPr>
              <p:spPr bwMode="auto">
                <a:xfrm>
                  <a:off x="636" y="4137"/>
                  <a:ext cx="115" cy="133"/>
                </a:xfrm>
                <a:custGeom>
                  <a:avLst/>
                  <a:gdLst/>
                  <a:ahLst/>
                  <a:cxnLst>
                    <a:cxn ang="0">
                      <a:pos x="0" y="40"/>
                    </a:cxn>
                    <a:cxn ang="0">
                      <a:pos x="160" y="266"/>
                    </a:cxn>
                    <a:cxn ang="0">
                      <a:pos x="230" y="251"/>
                    </a:cxn>
                    <a:cxn ang="0">
                      <a:pos x="223" y="17"/>
                    </a:cxn>
                    <a:cxn ang="0">
                      <a:pos x="166" y="0"/>
                    </a:cxn>
                    <a:cxn ang="0">
                      <a:pos x="179" y="197"/>
                    </a:cxn>
                    <a:cxn ang="0">
                      <a:pos x="71" y="4"/>
                    </a:cxn>
                    <a:cxn ang="0">
                      <a:pos x="0" y="40"/>
                    </a:cxn>
                    <a:cxn ang="0">
                      <a:pos x="0" y="40"/>
                    </a:cxn>
                  </a:cxnLst>
                  <a:rect l="0" t="0" r="r" b="b"/>
                  <a:pathLst>
                    <a:path w="230" h="266">
                      <a:moveTo>
                        <a:pt x="0" y="40"/>
                      </a:moveTo>
                      <a:lnTo>
                        <a:pt x="160" y="266"/>
                      </a:lnTo>
                      <a:lnTo>
                        <a:pt x="230" y="251"/>
                      </a:lnTo>
                      <a:lnTo>
                        <a:pt x="223" y="17"/>
                      </a:lnTo>
                      <a:lnTo>
                        <a:pt x="166" y="0"/>
                      </a:lnTo>
                      <a:lnTo>
                        <a:pt x="179" y="197"/>
                      </a:lnTo>
                      <a:lnTo>
                        <a:pt x="71" y="4"/>
                      </a:lnTo>
                      <a:lnTo>
                        <a:pt x="0" y="40"/>
                      </a:lnTo>
                      <a:lnTo>
                        <a:pt x="0" y="40"/>
                      </a:lnTo>
                      <a:close/>
                    </a:path>
                  </a:pathLst>
                </a:custGeom>
                <a:solidFill>
                  <a:schemeClr val="accent2"/>
                </a:solidFill>
                <a:ln w="9525">
                  <a:noFill/>
                  <a:round/>
                  <a:headEnd/>
                  <a:tailEnd/>
                </a:ln>
              </p:spPr>
              <p:txBody>
                <a:bodyPr/>
                <a:lstStyle/>
                <a:p>
                  <a:endParaRPr lang="en-US"/>
                </a:p>
              </p:txBody>
            </p:sp>
            <p:sp>
              <p:nvSpPr>
                <p:cNvPr id="93208" name="Freeform 24"/>
                <p:cNvSpPr>
                  <a:spLocks/>
                </p:cNvSpPr>
                <p:nvPr userDrawn="1"/>
              </p:nvSpPr>
              <p:spPr bwMode="auto">
                <a:xfrm>
                  <a:off x="1004" y="3562"/>
                  <a:ext cx="43" cy="117"/>
                </a:xfrm>
                <a:custGeom>
                  <a:avLst/>
                  <a:gdLst/>
                  <a:ahLst/>
                  <a:cxnLst>
                    <a:cxn ang="0">
                      <a:pos x="0" y="19"/>
                    </a:cxn>
                    <a:cxn ang="0">
                      <a:pos x="36" y="93"/>
                    </a:cxn>
                    <a:cxn ang="0">
                      <a:pos x="44" y="154"/>
                    </a:cxn>
                    <a:cxn ang="0">
                      <a:pos x="27" y="234"/>
                    </a:cxn>
                    <a:cxn ang="0">
                      <a:pos x="80" y="220"/>
                    </a:cxn>
                    <a:cxn ang="0">
                      <a:pos x="87" y="116"/>
                    </a:cxn>
                    <a:cxn ang="0">
                      <a:pos x="46" y="0"/>
                    </a:cxn>
                    <a:cxn ang="0">
                      <a:pos x="0" y="19"/>
                    </a:cxn>
                    <a:cxn ang="0">
                      <a:pos x="0" y="19"/>
                    </a:cxn>
                  </a:cxnLst>
                  <a:rect l="0" t="0" r="r" b="b"/>
                  <a:pathLst>
                    <a:path w="87" h="234">
                      <a:moveTo>
                        <a:pt x="0" y="19"/>
                      </a:moveTo>
                      <a:lnTo>
                        <a:pt x="36" y="93"/>
                      </a:lnTo>
                      <a:lnTo>
                        <a:pt x="44" y="154"/>
                      </a:lnTo>
                      <a:lnTo>
                        <a:pt x="27" y="234"/>
                      </a:lnTo>
                      <a:lnTo>
                        <a:pt x="80" y="220"/>
                      </a:lnTo>
                      <a:lnTo>
                        <a:pt x="87" y="116"/>
                      </a:lnTo>
                      <a:lnTo>
                        <a:pt x="46" y="0"/>
                      </a:lnTo>
                      <a:lnTo>
                        <a:pt x="0" y="19"/>
                      </a:lnTo>
                      <a:lnTo>
                        <a:pt x="0" y="19"/>
                      </a:lnTo>
                      <a:close/>
                    </a:path>
                  </a:pathLst>
                </a:custGeom>
                <a:solidFill>
                  <a:schemeClr val="accent2"/>
                </a:solidFill>
                <a:ln w="9525">
                  <a:noFill/>
                  <a:round/>
                  <a:headEnd/>
                  <a:tailEnd/>
                </a:ln>
              </p:spPr>
              <p:txBody>
                <a:bodyPr/>
                <a:lstStyle/>
                <a:p>
                  <a:endParaRPr lang="en-US"/>
                </a:p>
              </p:txBody>
            </p:sp>
          </p:grpSp>
          <p:sp>
            <p:nvSpPr>
              <p:cNvPr id="93209" name="Freeform 25"/>
              <p:cNvSpPr>
                <a:spLocks/>
              </p:cNvSpPr>
              <p:nvPr userDrawn="1"/>
            </p:nvSpPr>
            <p:spPr bwMode="auto">
              <a:xfrm>
                <a:off x="76" y="3732"/>
                <a:ext cx="595" cy="250"/>
              </a:xfrm>
              <a:custGeom>
                <a:avLst/>
                <a:gdLst/>
                <a:ahLst/>
                <a:cxnLst>
                  <a:cxn ang="0">
                    <a:pos x="100" y="0"/>
                  </a:cxn>
                  <a:cxn ang="0">
                    <a:pos x="1190" y="490"/>
                  </a:cxn>
                  <a:cxn ang="0">
                    <a:pos x="1076" y="500"/>
                  </a:cxn>
                  <a:cxn ang="0">
                    <a:pos x="0" y="27"/>
                  </a:cxn>
                  <a:cxn ang="0">
                    <a:pos x="100" y="0"/>
                  </a:cxn>
                  <a:cxn ang="0">
                    <a:pos x="100" y="0"/>
                  </a:cxn>
                </a:cxnLst>
                <a:rect l="0" t="0" r="r" b="b"/>
                <a:pathLst>
                  <a:path w="1190" h="500">
                    <a:moveTo>
                      <a:pt x="100" y="0"/>
                    </a:moveTo>
                    <a:lnTo>
                      <a:pt x="1190" y="490"/>
                    </a:lnTo>
                    <a:lnTo>
                      <a:pt x="1076" y="500"/>
                    </a:lnTo>
                    <a:lnTo>
                      <a:pt x="0" y="27"/>
                    </a:lnTo>
                    <a:lnTo>
                      <a:pt x="100" y="0"/>
                    </a:lnTo>
                    <a:lnTo>
                      <a:pt x="100" y="0"/>
                    </a:lnTo>
                    <a:close/>
                  </a:path>
                </a:pathLst>
              </a:custGeom>
              <a:solidFill>
                <a:schemeClr val="accent2"/>
              </a:solidFill>
              <a:ln w="9525">
                <a:noFill/>
                <a:round/>
                <a:headEnd/>
                <a:tailEnd/>
              </a:ln>
            </p:spPr>
            <p:txBody>
              <a:bodyPr/>
              <a:lstStyle/>
              <a:p>
                <a:endParaRPr lang="en-US"/>
              </a:p>
            </p:txBody>
          </p:sp>
          <p:sp>
            <p:nvSpPr>
              <p:cNvPr id="93210" name="Freeform 26"/>
              <p:cNvSpPr>
                <a:spLocks/>
              </p:cNvSpPr>
              <p:nvPr userDrawn="1"/>
            </p:nvSpPr>
            <p:spPr bwMode="auto">
              <a:xfrm>
                <a:off x="260" y="3886"/>
                <a:ext cx="244" cy="148"/>
              </a:xfrm>
              <a:custGeom>
                <a:avLst/>
                <a:gdLst/>
                <a:ahLst/>
                <a:cxnLst>
                  <a:cxn ang="0">
                    <a:pos x="14" y="34"/>
                  </a:cxn>
                  <a:cxn ang="0">
                    <a:pos x="160" y="66"/>
                  </a:cxn>
                  <a:cxn ang="0">
                    <a:pos x="324" y="137"/>
                  </a:cxn>
                  <a:cxn ang="0">
                    <a:pos x="440" y="243"/>
                  </a:cxn>
                  <a:cxn ang="0">
                    <a:pos x="326" y="230"/>
                  </a:cxn>
                  <a:cxn ang="0">
                    <a:pos x="139" y="146"/>
                  </a:cxn>
                  <a:cxn ang="0">
                    <a:pos x="50" y="80"/>
                  </a:cxn>
                  <a:cxn ang="0">
                    <a:pos x="107" y="163"/>
                  </a:cxn>
                  <a:cxn ang="0">
                    <a:pos x="272" y="270"/>
                  </a:cxn>
                  <a:cxn ang="0">
                    <a:pos x="466" y="296"/>
                  </a:cxn>
                  <a:cxn ang="0">
                    <a:pos x="489" y="224"/>
                  </a:cxn>
                  <a:cxn ang="0">
                    <a:pos x="394" y="120"/>
                  </a:cxn>
                  <a:cxn ang="0">
                    <a:pos x="170" y="17"/>
                  </a:cxn>
                  <a:cxn ang="0">
                    <a:pos x="0" y="0"/>
                  </a:cxn>
                  <a:cxn ang="0">
                    <a:pos x="14" y="34"/>
                  </a:cxn>
                  <a:cxn ang="0">
                    <a:pos x="14" y="34"/>
                  </a:cxn>
                </a:cxnLst>
                <a:rect l="0" t="0" r="r" b="b"/>
                <a:pathLst>
                  <a:path w="489" h="296">
                    <a:moveTo>
                      <a:pt x="14" y="34"/>
                    </a:moveTo>
                    <a:lnTo>
                      <a:pt x="160" y="66"/>
                    </a:lnTo>
                    <a:lnTo>
                      <a:pt x="324" y="137"/>
                    </a:lnTo>
                    <a:lnTo>
                      <a:pt x="440" y="243"/>
                    </a:lnTo>
                    <a:lnTo>
                      <a:pt x="326" y="230"/>
                    </a:lnTo>
                    <a:lnTo>
                      <a:pt x="139" y="146"/>
                    </a:lnTo>
                    <a:lnTo>
                      <a:pt x="50" y="80"/>
                    </a:lnTo>
                    <a:lnTo>
                      <a:pt x="107" y="163"/>
                    </a:lnTo>
                    <a:lnTo>
                      <a:pt x="272" y="270"/>
                    </a:lnTo>
                    <a:lnTo>
                      <a:pt x="466" y="296"/>
                    </a:lnTo>
                    <a:lnTo>
                      <a:pt x="489" y="224"/>
                    </a:lnTo>
                    <a:lnTo>
                      <a:pt x="394" y="120"/>
                    </a:lnTo>
                    <a:lnTo>
                      <a:pt x="170" y="17"/>
                    </a:lnTo>
                    <a:lnTo>
                      <a:pt x="0" y="0"/>
                    </a:lnTo>
                    <a:lnTo>
                      <a:pt x="14" y="34"/>
                    </a:lnTo>
                    <a:lnTo>
                      <a:pt x="14" y="34"/>
                    </a:lnTo>
                    <a:close/>
                  </a:path>
                </a:pathLst>
              </a:custGeom>
              <a:solidFill>
                <a:schemeClr val="accent2"/>
              </a:solidFill>
              <a:ln w="9525">
                <a:noFill/>
                <a:round/>
                <a:headEnd/>
                <a:tailEnd/>
              </a:ln>
            </p:spPr>
            <p:txBody>
              <a:bodyPr/>
              <a:lstStyle/>
              <a:p>
                <a:endParaRPr lang="en-US"/>
              </a:p>
            </p:txBody>
          </p:sp>
          <p:sp>
            <p:nvSpPr>
              <p:cNvPr id="93211" name="Freeform 27"/>
              <p:cNvSpPr>
                <a:spLocks/>
              </p:cNvSpPr>
              <p:nvPr userDrawn="1"/>
            </p:nvSpPr>
            <p:spPr bwMode="auto">
              <a:xfrm>
                <a:off x="565" y="3680"/>
                <a:ext cx="107" cy="238"/>
              </a:xfrm>
              <a:custGeom>
                <a:avLst/>
                <a:gdLst/>
                <a:ahLst/>
                <a:cxnLst>
                  <a:cxn ang="0">
                    <a:pos x="24" y="0"/>
                  </a:cxn>
                  <a:cxn ang="0">
                    <a:pos x="91" y="25"/>
                  </a:cxn>
                  <a:cxn ang="0">
                    <a:pos x="80" y="192"/>
                  </a:cxn>
                  <a:cxn ang="0">
                    <a:pos x="106" y="327"/>
                  </a:cxn>
                  <a:cxn ang="0">
                    <a:pos x="213" y="451"/>
                  </a:cxn>
                  <a:cxn ang="0">
                    <a:pos x="97" y="478"/>
                  </a:cxn>
                  <a:cxn ang="0">
                    <a:pos x="30" y="344"/>
                  </a:cxn>
                  <a:cxn ang="0">
                    <a:pos x="0" y="57"/>
                  </a:cxn>
                  <a:cxn ang="0">
                    <a:pos x="24" y="0"/>
                  </a:cxn>
                  <a:cxn ang="0">
                    <a:pos x="24" y="0"/>
                  </a:cxn>
                </a:cxnLst>
                <a:rect l="0" t="0" r="r" b="b"/>
                <a:pathLst>
                  <a:path w="213" h="478">
                    <a:moveTo>
                      <a:pt x="24" y="0"/>
                    </a:moveTo>
                    <a:lnTo>
                      <a:pt x="91" y="25"/>
                    </a:lnTo>
                    <a:lnTo>
                      <a:pt x="80" y="192"/>
                    </a:lnTo>
                    <a:lnTo>
                      <a:pt x="106" y="327"/>
                    </a:lnTo>
                    <a:lnTo>
                      <a:pt x="213" y="451"/>
                    </a:lnTo>
                    <a:lnTo>
                      <a:pt x="97" y="478"/>
                    </a:lnTo>
                    <a:lnTo>
                      <a:pt x="30" y="344"/>
                    </a:lnTo>
                    <a:lnTo>
                      <a:pt x="0" y="57"/>
                    </a:lnTo>
                    <a:lnTo>
                      <a:pt x="24" y="0"/>
                    </a:lnTo>
                    <a:lnTo>
                      <a:pt x="24" y="0"/>
                    </a:lnTo>
                    <a:close/>
                  </a:path>
                </a:pathLst>
              </a:custGeom>
              <a:solidFill>
                <a:schemeClr val="accent2"/>
              </a:solidFill>
              <a:ln w="9525">
                <a:noFill/>
                <a:round/>
                <a:headEnd/>
                <a:tailEnd/>
              </a:ln>
            </p:spPr>
            <p:txBody>
              <a:bodyPr/>
              <a:lstStyle/>
              <a:p>
                <a:endParaRPr lang="en-US"/>
              </a:p>
            </p:txBody>
          </p:sp>
          <p:grpSp>
            <p:nvGrpSpPr>
              <p:cNvPr id="93212" name="Group 28"/>
              <p:cNvGrpSpPr>
                <a:grpSpLocks/>
              </p:cNvGrpSpPr>
              <p:nvPr userDrawn="1"/>
            </p:nvGrpSpPr>
            <p:grpSpPr bwMode="auto">
              <a:xfrm>
                <a:off x="5" y="3490"/>
                <a:ext cx="1124" cy="678"/>
                <a:chOff x="5" y="3490"/>
                <a:chExt cx="1124" cy="678"/>
              </a:xfrm>
            </p:grpSpPr>
            <p:sp>
              <p:nvSpPr>
                <p:cNvPr id="93213" name="Freeform 29"/>
                <p:cNvSpPr>
                  <a:spLocks/>
                </p:cNvSpPr>
                <p:nvPr userDrawn="1"/>
              </p:nvSpPr>
              <p:spPr bwMode="auto">
                <a:xfrm>
                  <a:off x="669" y="4048"/>
                  <a:ext cx="75" cy="87"/>
                </a:xfrm>
                <a:custGeom>
                  <a:avLst/>
                  <a:gdLst/>
                  <a:ahLst/>
                  <a:cxnLst>
                    <a:cxn ang="0">
                      <a:pos x="110" y="0"/>
                    </a:cxn>
                    <a:cxn ang="0">
                      <a:pos x="40" y="66"/>
                    </a:cxn>
                    <a:cxn ang="0">
                      <a:pos x="0" y="173"/>
                    </a:cxn>
                    <a:cxn ang="0">
                      <a:pos x="80" y="160"/>
                    </a:cxn>
                    <a:cxn ang="0">
                      <a:pos x="103" y="84"/>
                    </a:cxn>
                    <a:cxn ang="0">
                      <a:pos x="150" y="27"/>
                    </a:cxn>
                    <a:cxn ang="0">
                      <a:pos x="110" y="0"/>
                    </a:cxn>
                    <a:cxn ang="0">
                      <a:pos x="110" y="0"/>
                    </a:cxn>
                  </a:cxnLst>
                  <a:rect l="0" t="0" r="r" b="b"/>
                  <a:pathLst>
                    <a:path w="150" h="173">
                      <a:moveTo>
                        <a:pt x="110" y="0"/>
                      </a:moveTo>
                      <a:lnTo>
                        <a:pt x="40" y="66"/>
                      </a:lnTo>
                      <a:lnTo>
                        <a:pt x="0" y="173"/>
                      </a:lnTo>
                      <a:lnTo>
                        <a:pt x="80" y="160"/>
                      </a:lnTo>
                      <a:lnTo>
                        <a:pt x="103" y="84"/>
                      </a:lnTo>
                      <a:lnTo>
                        <a:pt x="150" y="27"/>
                      </a:lnTo>
                      <a:lnTo>
                        <a:pt x="110" y="0"/>
                      </a:lnTo>
                      <a:lnTo>
                        <a:pt x="110" y="0"/>
                      </a:lnTo>
                      <a:close/>
                    </a:path>
                  </a:pathLst>
                </a:custGeom>
                <a:solidFill>
                  <a:schemeClr val="accent2"/>
                </a:solidFill>
                <a:ln w="9525">
                  <a:noFill/>
                  <a:round/>
                  <a:headEnd/>
                  <a:tailEnd/>
                </a:ln>
              </p:spPr>
              <p:txBody>
                <a:bodyPr/>
                <a:lstStyle/>
                <a:p>
                  <a:endParaRPr lang="en-US"/>
                </a:p>
              </p:txBody>
            </p:sp>
            <p:sp>
              <p:nvSpPr>
                <p:cNvPr id="93214" name="Freeform 30"/>
                <p:cNvSpPr>
                  <a:spLocks/>
                </p:cNvSpPr>
                <p:nvPr userDrawn="1"/>
              </p:nvSpPr>
              <p:spPr bwMode="auto">
                <a:xfrm>
                  <a:off x="5" y="3728"/>
                  <a:ext cx="842" cy="440"/>
                </a:xfrm>
                <a:custGeom>
                  <a:avLst/>
                  <a:gdLst/>
                  <a:ahLst/>
                  <a:cxnLst>
                    <a:cxn ang="0">
                      <a:pos x="156" y="0"/>
                    </a:cxn>
                    <a:cxn ang="0">
                      <a:pos x="63" y="52"/>
                    </a:cxn>
                    <a:cxn ang="0">
                      <a:pos x="0" y="208"/>
                    </a:cxn>
                    <a:cxn ang="0">
                      <a:pos x="67" y="358"/>
                    </a:cxn>
                    <a:cxn ang="0">
                      <a:pos x="1182" y="867"/>
                    </a:cxn>
                    <a:cxn ang="0">
                      <a:pos x="1422" y="835"/>
                    </a:cxn>
                    <a:cxn ang="0">
                      <a:pos x="1616" y="880"/>
                    </a:cxn>
                    <a:cxn ang="0">
                      <a:pos x="1684" y="808"/>
                    </a:cxn>
                    <a:cxn ang="0">
                      <a:pos x="1502" y="664"/>
                    </a:cxn>
                    <a:cxn ang="0">
                      <a:pos x="1428" y="512"/>
                    </a:cxn>
                    <a:cxn ang="0">
                      <a:pos x="1369" y="527"/>
                    </a:cxn>
                    <a:cxn ang="0">
                      <a:pos x="1439" y="664"/>
                    </a:cxn>
                    <a:cxn ang="0">
                      <a:pos x="1578" y="810"/>
                    </a:cxn>
                    <a:cxn ang="0">
                      <a:pos x="1413" y="787"/>
                    </a:cxn>
                    <a:cxn ang="0">
                      <a:pos x="1219" y="814"/>
                    </a:cxn>
                    <a:cxn ang="0">
                      <a:pos x="1255" y="650"/>
                    </a:cxn>
                    <a:cxn ang="0">
                      <a:pos x="1338" y="538"/>
                    </a:cxn>
                    <a:cxn ang="0">
                      <a:pos x="1241" y="552"/>
                    </a:cxn>
                    <a:cxn ang="0">
                      <a:pos x="1165" y="658"/>
                    </a:cxn>
                    <a:cxn ang="0">
                      <a:pos x="1139" y="791"/>
                    </a:cxn>
                    <a:cxn ang="0">
                      <a:pos x="107" y="310"/>
                    </a:cxn>
                    <a:cxn ang="0">
                      <a:pos x="80" y="215"/>
                    </a:cxn>
                    <a:cxn ang="0">
                      <a:pos x="103" y="95"/>
                    </a:cxn>
                    <a:cxn ang="0">
                      <a:pos x="217" y="0"/>
                    </a:cxn>
                    <a:cxn ang="0">
                      <a:pos x="156" y="0"/>
                    </a:cxn>
                    <a:cxn ang="0">
                      <a:pos x="156" y="0"/>
                    </a:cxn>
                  </a:cxnLst>
                  <a:rect l="0" t="0" r="r" b="b"/>
                  <a:pathLst>
                    <a:path w="1684" h="880">
                      <a:moveTo>
                        <a:pt x="156" y="0"/>
                      </a:moveTo>
                      <a:lnTo>
                        <a:pt x="63" y="52"/>
                      </a:lnTo>
                      <a:lnTo>
                        <a:pt x="0" y="208"/>
                      </a:lnTo>
                      <a:lnTo>
                        <a:pt x="67" y="358"/>
                      </a:lnTo>
                      <a:lnTo>
                        <a:pt x="1182" y="867"/>
                      </a:lnTo>
                      <a:lnTo>
                        <a:pt x="1422" y="835"/>
                      </a:lnTo>
                      <a:lnTo>
                        <a:pt x="1616" y="880"/>
                      </a:lnTo>
                      <a:lnTo>
                        <a:pt x="1684" y="808"/>
                      </a:lnTo>
                      <a:lnTo>
                        <a:pt x="1502" y="664"/>
                      </a:lnTo>
                      <a:lnTo>
                        <a:pt x="1428" y="512"/>
                      </a:lnTo>
                      <a:lnTo>
                        <a:pt x="1369" y="527"/>
                      </a:lnTo>
                      <a:lnTo>
                        <a:pt x="1439" y="664"/>
                      </a:lnTo>
                      <a:lnTo>
                        <a:pt x="1578" y="810"/>
                      </a:lnTo>
                      <a:lnTo>
                        <a:pt x="1413" y="787"/>
                      </a:lnTo>
                      <a:lnTo>
                        <a:pt x="1219" y="814"/>
                      </a:lnTo>
                      <a:lnTo>
                        <a:pt x="1255" y="650"/>
                      </a:lnTo>
                      <a:lnTo>
                        <a:pt x="1338" y="538"/>
                      </a:lnTo>
                      <a:lnTo>
                        <a:pt x="1241" y="552"/>
                      </a:lnTo>
                      <a:lnTo>
                        <a:pt x="1165" y="658"/>
                      </a:lnTo>
                      <a:lnTo>
                        <a:pt x="1139" y="791"/>
                      </a:lnTo>
                      <a:lnTo>
                        <a:pt x="107" y="310"/>
                      </a:lnTo>
                      <a:lnTo>
                        <a:pt x="80" y="215"/>
                      </a:lnTo>
                      <a:lnTo>
                        <a:pt x="103" y="95"/>
                      </a:lnTo>
                      <a:lnTo>
                        <a:pt x="217" y="0"/>
                      </a:lnTo>
                      <a:lnTo>
                        <a:pt x="156" y="0"/>
                      </a:lnTo>
                      <a:lnTo>
                        <a:pt x="156" y="0"/>
                      </a:lnTo>
                      <a:close/>
                    </a:path>
                  </a:pathLst>
                </a:custGeom>
                <a:solidFill>
                  <a:schemeClr val="accent2"/>
                </a:solidFill>
                <a:ln w="9525">
                  <a:noFill/>
                  <a:round/>
                  <a:headEnd/>
                  <a:tailEnd/>
                </a:ln>
              </p:spPr>
              <p:txBody>
                <a:bodyPr/>
                <a:lstStyle/>
                <a:p>
                  <a:endParaRPr lang="en-US"/>
                </a:p>
              </p:txBody>
            </p:sp>
            <p:sp>
              <p:nvSpPr>
                <p:cNvPr id="93215" name="Freeform 31"/>
                <p:cNvSpPr>
                  <a:spLocks/>
                </p:cNvSpPr>
                <p:nvPr userDrawn="1"/>
              </p:nvSpPr>
              <p:spPr bwMode="auto">
                <a:xfrm>
                  <a:off x="106" y="3770"/>
                  <a:ext cx="80" cy="167"/>
                </a:xfrm>
                <a:custGeom>
                  <a:avLst/>
                  <a:gdLst/>
                  <a:ahLst/>
                  <a:cxnLst>
                    <a:cxn ang="0">
                      <a:pos x="116" y="0"/>
                    </a:cxn>
                    <a:cxn ang="0">
                      <a:pos x="19" y="106"/>
                    </a:cxn>
                    <a:cxn ang="0">
                      <a:pos x="0" y="230"/>
                    </a:cxn>
                    <a:cxn ang="0">
                      <a:pos x="33" y="314"/>
                    </a:cxn>
                    <a:cxn ang="0">
                      <a:pos x="94" y="335"/>
                    </a:cxn>
                    <a:cxn ang="0">
                      <a:pos x="76" y="154"/>
                    </a:cxn>
                    <a:cxn ang="0">
                      <a:pos x="160" y="17"/>
                    </a:cxn>
                    <a:cxn ang="0">
                      <a:pos x="116" y="0"/>
                    </a:cxn>
                    <a:cxn ang="0">
                      <a:pos x="116" y="0"/>
                    </a:cxn>
                  </a:cxnLst>
                  <a:rect l="0" t="0" r="r" b="b"/>
                  <a:pathLst>
                    <a:path w="160" h="335">
                      <a:moveTo>
                        <a:pt x="116" y="0"/>
                      </a:moveTo>
                      <a:lnTo>
                        <a:pt x="19" y="106"/>
                      </a:lnTo>
                      <a:lnTo>
                        <a:pt x="0" y="230"/>
                      </a:lnTo>
                      <a:lnTo>
                        <a:pt x="33" y="314"/>
                      </a:lnTo>
                      <a:lnTo>
                        <a:pt x="94" y="335"/>
                      </a:lnTo>
                      <a:lnTo>
                        <a:pt x="76" y="154"/>
                      </a:lnTo>
                      <a:lnTo>
                        <a:pt x="160" y="17"/>
                      </a:lnTo>
                      <a:lnTo>
                        <a:pt x="116" y="0"/>
                      </a:lnTo>
                      <a:lnTo>
                        <a:pt x="116" y="0"/>
                      </a:lnTo>
                      <a:close/>
                    </a:path>
                  </a:pathLst>
                </a:custGeom>
                <a:solidFill>
                  <a:schemeClr val="accent2"/>
                </a:solidFill>
                <a:ln w="9525">
                  <a:noFill/>
                  <a:round/>
                  <a:headEnd/>
                  <a:tailEnd/>
                </a:ln>
              </p:spPr>
              <p:txBody>
                <a:bodyPr/>
                <a:lstStyle/>
                <a:p>
                  <a:endParaRPr lang="en-US"/>
                </a:p>
              </p:txBody>
            </p:sp>
            <p:sp>
              <p:nvSpPr>
                <p:cNvPr id="93216" name="Freeform 32"/>
                <p:cNvSpPr>
                  <a:spLocks/>
                </p:cNvSpPr>
                <p:nvPr userDrawn="1"/>
              </p:nvSpPr>
              <p:spPr bwMode="auto">
                <a:xfrm>
                  <a:off x="449" y="3490"/>
                  <a:ext cx="322" cy="594"/>
                </a:xfrm>
                <a:custGeom>
                  <a:avLst/>
                  <a:gdLst/>
                  <a:ahLst/>
                  <a:cxnLst>
                    <a:cxn ang="0">
                      <a:pos x="218" y="896"/>
                    </a:cxn>
                    <a:cxn ang="0">
                      <a:pos x="0" y="124"/>
                    </a:cxn>
                    <a:cxn ang="0">
                      <a:pos x="81" y="38"/>
                    </a:cxn>
                    <a:cxn ang="0">
                      <a:pos x="258" y="0"/>
                    </a:cxn>
                    <a:cxn ang="0">
                      <a:pos x="399" y="57"/>
                    </a:cxn>
                    <a:cxn ang="0">
                      <a:pos x="642" y="1188"/>
                    </a:cxn>
                    <a:cxn ang="0">
                      <a:pos x="555" y="1091"/>
                    </a:cxn>
                    <a:cxn ang="0">
                      <a:pos x="355" y="97"/>
                    </a:cxn>
                    <a:cxn ang="0">
                      <a:pos x="226" y="61"/>
                    </a:cxn>
                    <a:cxn ang="0">
                      <a:pos x="119" y="74"/>
                    </a:cxn>
                    <a:cxn ang="0">
                      <a:pos x="76" y="141"/>
                    </a:cxn>
                    <a:cxn ang="0">
                      <a:pos x="306" y="924"/>
                    </a:cxn>
                    <a:cxn ang="0">
                      <a:pos x="218" y="896"/>
                    </a:cxn>
                    <a:cxn ang="0">
                      <a:pos x="218" y="896"/>
                    </a:cxn>
                  </a:cxnLst>
                  <a:rect l="0" t="0" r="r" b="b"/>
                  <a:pathLst>
                    <a:path w="642" h="1188">
                      <a:moveTo>
                        <a:pt x="218" y="896"/>
                      </a:moveTo>
                      <a:lnTo>
                        <a:pt x="0" y="124"/>
                      </a:lnTo>
                      <a:lnTo>
                        <a:pt x="81" y="38"/>
                      </a:lnTo>
                      <a:lnTo>
                        <a:pt x="258" y="0"/>
                      </a:lnTo>
                      <a:lnTo>
                        <a:pt x="399" y="57"/>
                      </a:lnTo>
                      <a:lnTo>
                        <a:pt x="642" y="1188"/>
                      </a:lnTo>
                      <a:lnTo>
                        <a:pt x="555" y="1091"/>
                      </a:lnTo>
                      <a:lnTo>
                        <a:pt x="355" y="97"/>
                      </a:lnTo>
                      <a:lnTo>
                        <a:pt x="226" y="61"/>
                      </a:lnTo>
                      <a:lnTo>
                        <a:pt x="119" y="74"/>
                      </a:lnTo>
                      <a:lnTo>
                        <a:pt x="76" y="141"/>
                      </a:lnTo>
                      <a:lnTo>
                        <a:pt x="306" y="924"/>
                      </a:lnTo>
                      <a:lnTo>
                        <a:pt x="218" y="896"/>
                      </a:lnTo>
                      <a:lnTo>
                        <a:pt x="218" y="896"/>
                      </a:lnTo>
                      <a:close/>
                    </a:path>
                  </a:pathLst>
                </a:custGeom>
                <a:solidFill>
                  <a:schemeClr val="accent2"/>
                </a:solidFill>
                <a:ln w="9525">
                  <a:noFill/>
                  <a:round/>
                  <a:headEnd/>
                  <a:tailEnd/>
                </a:ln>
              </p:spPr>
              <p:txBody>
                <a:bodyPr/>
                <a:lstStyle/>
                <a:p>
                  <a:endParaRPr lang="en-US"/>
                </a:p>
              </p:txBody>
            </p:sp>
            <p:sp>
              <p:nvSpPr>
                <p:cNvPr id="93217" name="Freeform 33"/>
                <p:cNvSpPr>
                  <a:spLocks/>
                </p:cNvSpPr>
                <p:nvPr userDrawn="1"/>
              </p:nvSpPr>
              <p:spPr bwMode="auto">
                <a:xfrm>
                  <a:off x="578" y="3650"/>
                  <a:ext cx="96" cy="252"/>
                </a:xfrm>
                <a:custGeom>
                  <a:avLst/>
                  <a:gdLst/>
                  <a:ahLst/>
                  <a:cxnLst>
                    <a:cxn ang="0">
                      <a:pos x="0" y="27"/>
                    </a:cxn>
                    <a:cxn ang="0">
                      <a:pos x="76" y="194"/>
                    </a:cxn>
                    <a:cxn ang="0">
                      <a:pos x="113" y="318"/>
                    </a:cxn>
                    <a:cxn ang="0">
                      <a:pos x="116" y="504"/>
                    </a:cxn>
                    <a:cxn ang="0">
                      <a:pos x="192" y="504"/>
                    </a:cxn>
                    <a:cxn ang="0">
                      <a:pos x="187" y="360"/>
                    </a:cxn>
                    <a:cxn ang="0">
                      <a:pos x="162" y="208"/>
                    </a:cxn>
                    <a:cxn ang="0">
                      <a:pos x="99" y="59"/>
                    </a:cxn>
                    <a:cxn ang="0">
                      <a:pos x="63" y="0"/>
                    </a:cxn>
                    <a:cxn ang="0">
                      <a:pos x="0" y="27"/>
                    </a:cxn>
                    <a:cxn ang="0">
                      <a:pos x="0" y="27"/>
                    </a:cxn>
                  </a:cxnLst>
                  <a:rect l="0" t="0" r="r" b="b"/>
                  <a:pathLst>
                    <a:path w="192" h="504">
                      <a:moveTo>
                        <a:pt x="0" y="27"/>
                      </a:moveTo>
                      <a:lnTo>
                        <a:pt x="76" y="194"/>
                      </a:lnTo>
                      <a:lnTo>
                        <a:pt x="113" y="318"/>
                      </a:lnTo>
                      <a:lnTo>
                        <a:pt x="116" y="504"/>
                      </a:lnTo>
                      <a:lnTo>
                        <a:pt x="192" y="504"/>
                      </a:lnTo>
                      <a:lnTo>
                        <a:pt x="187" y="360"/>
                      </a:lnTo>
                      <a:lnTo>
                        <a:pt x="162" y="208"/>
                      </a:lnTo>
                      <a:lnTo>
                        <a:pt x="99" y="59"/>
                      </a:lnTo>
                      <a:lnTo>
                        <a:pt x="63" y="0"/>
                      </a:lnTo>
                      <a:lnTo>
                        <a:pt x="0" y="27"/>
                      </a:lnTo>
                      <a:lnTo>
                        <a:pt x="0" y="27"/>
                      </a:lnTo>
                      <a:close/>
                    </a:path>
                  </a:pathLst>
                </a:custGeom>
                <a:solidFill>
                  <a:schemeClr val="accent2"/>
                </a:solidFill>
                <a:ln w="9525">
                  <a:noFill/>
                  <a:round/>
                  <a:headEnd/>
                  <a:tailEnd/>
                </a:ln>
              </p:spPr>
              <p:txBody>
                <a:bodyPr/>
                <a:lstStyle/>
                <a:p>
                  <a:endParaRPr lang="en-US"/>
                </a:p>
              </p:txBody>
            </p:sp>
            <p:sp>
              <p:nvSpPr>
                <p:cNvPr id="93218" name="Freeform 34"/>
                <p:cNvSpPr>
                  <a:spLocks/>
                </p:cNvSpPr>
                <p:nvPr userDrawn="1"/>
              </p:nvSpPr>
              <p:spPr bwMode="auto">
                <a:xfrm>
                  <a:off x="328" y="3630"/>
                  <a:ext cx="195" cy="135"/>
                </a:xfrm>
                <a:custGeom>
                  <a:avLst/>
                  <a:gdLst/>
                  <a:ahLst/>
                  <a:cxnLst>
                    <a:cxn ang="0">
                      <a:pos x="297" y="0"/>
                    </a:cxn>
                    <a:cxn ang="0">
                      <a:pos x="257" y="17"/>
                    </a:cxn>
                    <a:cxn ang="0">
                      <a:pos x="253" y="66"/>
                    </a:cxn>
                    <a:cxn ang="0">
                      <a:pos x="0" y="169"/>
                    </a:cxn>
                    <a:cxn ang="0">
                      <a:pos x="0" y="222"/>
                    </a:cxn>
                    <a:cxn ang="0">
                      <a:pos x="284" y="226"/>
                    </a:cxn>
                    <a:cxn ang="0">
                      <a:pos x="320" y="269"/>
                    </a:cxn>
                    <a:cxn ang="0">
                      <a:pos x="390" y="266"/>
                    </a:cxn>
                    <a:cxn ang="0">
                      <a:pos x="383" y="190"/>
                    </a:cxn>
                    <a:cxn ang="0">
                      <a:pos x="116" y="176"/>
                    </a:cxn>
                    <a:cxn ang="0">
                      <a:pos x="333" y="89"/>
                    </a:cxn>
                    <a:cxn ang="0">
                      <a:pos x="297" y="0"/>
                    </a:cxn>
                    <a:cxn ang="0">
                      <a:pos x="297" y="0"/>
                    </a:cxn>
                  </a:cxnLst>
                  <a:rect l="0" t="0" r="r" b="b"/>
                  <a:pathLst>
                    <a:path w="390" h="269">
                      <a:moveTo>
                        <a:pt x="297" y="0"/>
                      </a:moveTo>
                      <a:lnTo>
                        <a:pt x="257" y="17"/>
                      </a:lnTo>
                      <a:lnTo>
                        <a:pt x="253" y="66"/>
                      </a:lnTo>
                      <a:lnTo>
                        <a:pt x="0" y="169"/>
                      </a:lnTo>
                      <a:lnTo>
                        <a:pt x="0" y="222"/>
                      </a:lnTo>
                      <a:lnTo>
                        <a:pt x="284" y="226"/>
                      </a:lnTo>
                      <a:lnTo>
                        <a:pt x="320" y="269"/>
                      </a:lnTo>
                      <a:lnTo>
                        <a:pt x="390" y="266"/>
                      </a:lnTo>
                      <a:lnTo>
                        <a:pt x="383" y="190"/>
                      </a:lnTo>
                      <a:lnTo>
                        <a:pt x="116" y="176"/>
                      </a:lnTo>
                      <a:lnTo>
                        <a:pt x="333" y="89"/>
                      </a:lnTo>
                      <a:lnTo>
                        <a:pt x="297" y="0"/>
                      </a:lnTo>
                      <a:lnTo>
                        <a:pt x="297" y="0"/>
                      </a:lnTo>
                      <a:close/>
                    </a:path>
                  </a:pathLst>
                </a:custGeom>
                <a:solidFill>
                  <a:schemeClr val="accent2"/>
                </a:solidFill>
                <a:ln w="9525">
                  <a:noFill/>
                  <a:round/>
                  <a:headEnd/>
                  <a:tailEnd/>
                </a:ln>
              </p:spPr>
              <p:txBody>
                <a:bodyPr/>
                <a:lstStyle/>
                <a:p>
                  <a:endParaRPr lang="en-US"/>
                </a:p>
              </p:txBody>
            </p:sp>
            <p:sp>
              <p:nvSpPr>
                <p:cNvPr id="93219" name="Freeform 35"/>
                <p:cNvSpPr>
                  <a:spLocks/>
                </p:cNvSpPr>
                <p:nvPr userDrawn="1"/>
              </p:nvSpPr>
              <p:spPr bwMode="auto">
                <a:xfrm>
                  <a:off x="658" y="3538"/>
                  <a:ext cx="471" cy="212"/>
                </a:xfrm>
                <a:custGeom>
                  <a:avLst/>
                  <a:gdLst/>
                  <a:ahLst/>
                  <a:cxnLst>
                    <a:cxn ang="0">
                      <a:pos x="0" y="131"/>
                    </a:cxn>
                    <a:cxn ang="0">
                      <a:pos x="863" y="0"/>
                    </a:cxn>
                    <a:cxn ang="0">
                      <a:pos x="926" y="78"/>
                    </a:cxn>
                    <a:cxn ang="0">
                      <a:pos x="941" y="181"/>
                    </a:cxn>
                    <a:cxn ang="0">
                      <a:pos x="903" y="282"/>
                    </a:cxn>
                    <a:cxn ang="0">
                      <a:pos x="57" y="424"/>
                    </a:cxn>
                    <a:cxn ang="0">
                      <a:pos x="53" y="384"/>
                    </a:cxn>
                    <a:cxn ang="0">
                      <a:pos x="863" y="242"/>
                    </a:cxn>
                    <a:cxn ang="0">
                      <a:pos x="893" y="145"/>
                    </a:cxn>
                    <a:cxn ang="0">
                      <a:pos x="840" y="57"/>
                    </a:cxn>
                    <a:cxn ang="0">
                      <a:pos x="0" y="185"/>
                    </a:cxn>
                    <a:cxn ang="0">
                      <a:pos x="0" y="131"/>
                    </a:cxn>
                    <a:cxn ang="0">
                      <a:pos x="0" y="131"/>
                    </a:cxn>
                  </a:cxnLst>
                  <a:rect l="0" t="0" r="r" b="b"/>
                  <a:pathLst>
                    <a:path w="941" h="424">
                      <a:moveTo>
                        <a:pt x="0" y="131"/>
                      </a:moveTo>
                      <a:lnTo>
                        <a:pt x="863" y="0"/>
                      </a:lnTo>
                      <a:lnTo>
                        <a:pt x="926" y="78"/>
                      </a:lnTo>
                      <a:lnTo>
                        <a:pt x="941" y="181"/>
                      </a:lnTo>
                      <a:lnTo>
                        <a:pt x="903" y="282"/>
                      </a:lnTo>
                      <a:lnTo>
                        <a:pt x="57" y="424"/>
                      </a:lnTo>
                      <a:lnTo>
                        <a:pt x="53" y="384"/>
                      </a:lnTo>
                      <a:lnTo>
                        <a:pt x="863" y="242"/>
                      </a:lnTo>
                      <a:lnTo>
                        <a:pt x="893" y="145"/>
                      </a:lnTo>
                      <a:lnTo>
                        <a:pt x="840" y="57"/>
                      </a:lnTo>
                      <a:lnTo>
                        <a:pt x="0" y="185"/>
                      </a:lnTo>
                      <a:lnTo>
                        <a:pt x="0" y="131"/>
                      </a:lnTo>
                      <a:lnTo>
                        <a:pt x="0" y="131"/>
                      </a:lnTo>
                      <a:close/>
                    </a:path>
                  </a:pathLst>
                </a:custGeom>
                <a:solidFill>
                  <a:schemeClr val="accent2"/>
                </a:solidFill>
                <a:ln w="9525">
                  <a:noFill/>
                  <a:round/>
                  <a:headEnd/>
                  <a:tailEnd/>
                </a:ln>
              </p:spPr>
              <p:txBody>
                <a:bodyPr/>
                <a:lstStyle/>
                <a:p>
                  <a:endParaRPr lang="en-US"/>
                </a:p>
              </p:txBody>
            </p:sp>
            <p:sp>
              <p:nvSpPr>
                <p:cNvPr id="93220" name="Freeform 36"/>
                <p:cNvSpPr>
                  <a:spLocks/>
                </p:cNvSpPr>
                <p:nvPr userDrawn="1"/>
              </p:nvSpPr>
              <p:spPr bwMode="auto">
                <a:xfrm>
                  <a:off x="717" y="3606"/>
                  <a:ext cx="245" cy="86"/>
                </a:xfrm>
                <a:custGeom>
                  <a:avLst/>
                  <a:gdLst/>
                  <a:ahLst/>
                  <a:cxnLst>
                    <a:cxn ang="0">
                      <a:pos x="0" y="126"/>
                    </a:cxn>
                    <a:cxn ang="0">
                      <a:pos x="66" y="173"/>
                    </a:cxn>
                    <a:cxn ang="0">
                      <a:pos x="222" y="166"/>
                    </a:cxn>
                    <a:cxn ang="0">
                      <a:pos x="418" y="116"/>
                    </a:cxn>
                    <a:cxn ang="0">
                      <a:pos x="488" y="42"/>
                    </a:cxn>
                    <a:cxn ang="0">
                      <a:pos x="443" y="2"/>
                    </a:cxn>
                    <a:cxn ang="0">
                      <a:pos x="253" y="0"/>
                    </a:cxn>
                    <a:cxn ang="0">
                      <a:pos x="110" y="12"/>
                    </a:cxn>
                    <a:cxn ang="0">
                      <a:pos x="15" y="76"/>
                    </a:cxn>
                    <a:cxn ang="0">
                      <a:pos x="112" y="95"/>
                    </a:cxn>
                    <a:cxn ang="0">
                      <a:pos x="275" y="53"/>
                    </a:cxn>
                    <a:cxn ang="0">
                      <a:pos x="416" y="53"/>
                    </a:cxn>
                    <a:cxn ang="0">
                      <a:pos x="268" y="110"/>
                    </a:cxn>
                    <a:cxn ang="0">
                      <a:pos x="142" y="126"/>
                    </a:cxn>
                    <a:cxn ang="0">
                      <a:pos x="0" y="126"/>
                    </a:cxn>
                    <a:cxn ang="0">
                      <a:pos x="0" y="126"/>
                    </a:cxn>
                  </a:cxnLst>
                  <a:rect l="0" t="0" r="r" b="b"/>
                  <a:pathLst>
                    <a:path w="488" h="173">
                      <a:moveTo>
                        <a:pt x="0" y="126"/>
                      </a:moveTo>
                      <a:lnTo>
                        <a:pt x="66" y="173"/>
                      </a:lnTo>
                      <a:lnTo>
                        <a:pt x="222" y="166"/>
                      </a:lnTo>
                      <a:lnTo>
                        <a:pt x="418" y="116"/>
                      </a:lnTo>
                      <a:lnTo>
                        <a:pt x="488" y="42"/>
                      </a:lnTo>
                      <a:lnTo>
                        <a:pt x="443" y="2"/>
                      </a:lnTo>
                      <a:lnTo>
                        <a:pt x="253" y="0"/>
                      </a:lnTo>
                      <a:lnTo>
                        <a:pt x="110" y="12"/>
                      </a:lnTo>
                      <a:lnTo>
                        <a:pt x="15" y="76"/>
                      </a:lnTo>
                      <a:lnTo>
                        <a:pt x="112" y="95"/>
                      </a:lnTo>
                      <a:lnTo>
                        <a:pt x="275" y="53"/>
                      </a:lnTo>
                      <a:lnTo>
                        <a:pt x="416" y="53"/>
                      </a:lnTo>
                      <a:lnTo>
                        <a:pt x="268" y="110"/>
                      </a:lnTo>
                      <a:lnTo>
                        <a:pt x="142" y="126"/>
                      </a:lnTo>
                      <a:lnTo>
                        <a:pt x="0" y="126"/>
                      </a:lnTo>
                      <a:lnTo>
                        <a:pt x="0" y="126"/>
                      </a:lnTo>
                      <a:close/>
                    </a:path>
                  </a:pathLst>
                </a:custGeom>
                <a:solidFill>
                  <a:schemeClr val="accent2"/>
                </a:solidFill>
                <a:ln w="9525">
                  <a:noFill/>
                  <a:round/>
                  <a:headEnd/>
                  <a:tailEnd/>
                </a:ln>
              </p:spPr>
              <p:txBody>
                <a:bodyPr/>
                <a:lstStyle/>
                <a:p>
                  <a:endParaRPr lang="en-US"/>
                </a:p>
              </p:txBody>
            </p:sp>
          </p:grpSp>
        </p:grpSp>
      </p:grpSp>
      <p:grpSp>
        <p:nvGrpSpPr>
          <p:cNvPr id="93221" name="Group 37"/>
          <p:cNvGrpSpPr>
            <a:grpSpLocks/>
          </p:cNvGrpSpPr>
          <p:nvPr/>
        </p:nvGrpSpPr>
        <p:grpSpPr bwMode="auto">
          <a:xfrm>
            <a:off x="8680450" y="2116138"/>
            <a:ext cx="385763" cy="4308475"/>
            <a:chOff x="5468" y="1333"/>
            <a:chExt cx="243" cy="2714"/>
          </a:xfrm>
        </p:grpSpPr>
        <p:sp>
          <p:nvSpPr>
            <p:cNvPr id="93222" name="Freeform 38"/>
            <p:cNvSpPr>
              <a:spLocks/>
            </p:cNvSpPr>
            <p:nvPr userDrawn="1"/>
          </p:nvSpPr>
          <p:spPr bwMode="auto">
            <a:xfrm flipH="1">
              <a:off x="5468" y="2620"/>
              <a:ext cx="205" cy="1427"/>
            </a:xfrm>
            <a:custGeom>
              <a:avLst/>
              <a:gdLst/>
              <a:ahLst/>
              <a:cxnLst>
                <a:cxn ang="0">
                  <a:pos x="692" y="3156"/>
                </a:cxn>
                <a:cxn ang="0">
                  <a:pos x="380" y="2945"/>
                </a:cxn>
                <a:cxn ang="0">
                  <a:pos x="319" y="2783"/>
                </a:cxn>
                <a:cxn ang="0">
                  <a:pos x="371" y="2542"/>
                </a:cxn>
                <a:cxn ang="0">
                  <a:pos x="591" y="2251"/>
                </a:cxn>
                <a:cxn ang="0">
                  <a:pos x="641" y="2070"/>
                </a:cxn>
                <a:cxn ang="0">
                  <a:pos x="591" y="1948"/>
                </a:cxn>
                <a:cxn ang="0">
                  <a:pos x="401" y="1859"/>
                </a:cxn>
                <a:cxn ang="0">
                  <a:pos x="361" y="1747"/>
                </a:cxn>
                <a:cxn ang="0">
                  <a:pos x="430" y="1587"/>
                </a:cxn>
                <a:cxn ang="0">
                  <a:pos x="741" y="1156"/>
                </a:cxn>
                <a:cxn ang="0">
                  <a:pos x="772" y="945"/>
                </a:cxn>
                <a:cxn ang="0">
                  <a:pos x="692" y="713"/>
                </a:cxn>
                <a:cxn ang="0">
                  <a:pos x="430" y="603"/>
                </a:cxn>
                <a:cxn ang="0">
                  <a:pos x="200" y="422"/>
                </a:cxn>
                <a:cxn ang="0">
                  <a:pos x="0" y="0"/>
                </a:cxn>
                <a:cxn ang="0">
                  <a:pos x="29" y="382"/>
                </a:cxn>
                <a:cxn ang="0">
                  <a:pos x="179" y="612"/>
                </a:cxn>
                <a:cxn ang="0">
                  <a:pos x="380" y="753"/>
                </a:cxn>
                <a:cxn ang="0">
                  <a:pos x="601" y="833"/>
                </a:cxn>
                <a:cxn ang="0">
                  <a:pos x="612" y="1044"/>
                </a:cxn>
                <a:cxn ang="0">
                  <a:pos x="500" y="1266"/>
                </a:cxn>
                <a:cxn ang="0">
                  <a:pos x="240" y="1658"/>
                </a:cxn>
                <a:cxn ang="0">
                  <a:pos x="230" y="1909"/>
                </a:cxn>
                <a:cxn ang="0">
                  <a:pos x="471" y="2049"/>
                </a:cxn>
                <a:cxn ang="0">
                  <a:pos x="460" y="2180"/>
                </a:cxn>
                <a:cxn ang="0">
                  <a:pos x="249" y="2452"/>
                </a:cxn>
                <a:cxn ang="0">
                  <a:pos x="160" y="2713"/>
                </a:cxn>
                <a:cxn ang="0">
                  <a:pos x="240" y="2994"/>
                </a:cxn>
                <a:cxn ang="0">
                  <a:pos x="430" y="3144"/>
                </a:cxn>
                <a:cxn ang="0">
                  <a:pos x="671" y="3266"/>
                </a:cxn>
                <a:cxn ang="0">
                  <a:pos x="692" y="3156"/>
                </a:cxn>
                <a:cxn ang="0">
                  <a:pos x="692" y="3156"/>
                </a:cxn>
              </a:cxnLst>
              <a:rect l="0" t="0" r="r" b="b"/>
              <a:pathLst>
                <a:path w="772" h="3266">
                  <a:moveTo>
                    <a:pt x="692" y="3156"/>
                  </a:moveTo>
                  <a:lnTo>
                    <a:pt x="380" y="2945"/>
                  </a:lnTo>
                  <a:lnTo>
                    <a:pt x="319" y="2783"/>
                  </a:lnTo>
                  <a:lnTo>
                    <a:pt x="371" y="2542"/>
                  </a:lnTo>
                  <a:lnTo>
                    <a:pt x="591" y="2251"/>
                  </a:lnTo>
                  <a:lnTo>
                    <a:pt x="641" y="2070"/>
                  </a:lnTo>
                  <a:lnTo>
                    <a:pt x="591" y="1948"/>
                  </a:lnTo>
                  <a:lnTo>
                    <a:pt x="401" y="1859"/>
                  </a:lnTo>
                  <a:lnTo>
                    <a:pt x="361" y="1747"/>
                  </a:lnTo>
                  <a:lnTo>
                    <a:pt x="430" y="1587"/>
                  </a:lnTo>
                  <a:lnTo>
                    <a:pt x="741" y="1156"/>
                  </a:lnTo>
                  <a:lnTo>
                    <a:pt x="772" y="945"/>
                  </a:lnTo>
                  <a:lnTo>
                    <a:pt x="692" y="713"/>
                  </a:lnTo>
                  <a:lnTo>
                    <a:pt x="430" y="603"/>
                  </a:lnTo>
                  <a:lnTo>
                    <a:pt x="200" y="422"/>
                  </a:lnTo>
                  <a:lnTo>
                    <a:pt x="0" y="0"/>
                  </a:lnTo>
                  <a:lnTo>
                    <a:pt x="29" y="382"/>
                  </a:lnTo>
                  <a:lnTo>
                    <a:pt x="179" y="612"/>
                  </a:lnTo>
                  <a:lnTo>
                    <a:pt x="380" y="753"/>
                  </a:lnTo>
                  <a:lnTo>
                    <a:pt x="601" y="833"/>
                  </a:lnTo>
                  <a:lnTo>
                    <a:pt x="612" y="1044"/>
                  </a:lnTo>
                  <a:lnTo>
                    <a:pt x="500" y="1266"/>
                  </a:lnTo>
                  <a:lnTo>
                    <a:pt x="240" y="1658"/>
                  </a:lnTo>
                  <a:lnTo>
                    <a:pt x="230" y="1909"/>
                  </a:lnTo>
                  <a:lnTo>
                    <a:pt x="471" y="2049"/>
                  </a:lnTo>
                  <a:lnTo>
                    <a:pt x="460" y="2180"/>
                  </a:lnTo>
                  <a:lnTo>
                    <a:pt x="249" y="2452"/>
                  </a:lnTo>
                  <a:lnTo>
                    <a:pt x="160" y="2713"/>
                  </a:lnTo>
                  <a:lnTo>
                    <a:pt x="240" y="2994"/>
                  </a:lnTo>
                  <a:lnTo>
                    <a:pt x="430" y="3144"/>
                  </a:lnTo>
                  <a:lnTo>
                    <a:pt x="671" y="3266"/>
                  </a:lnTo>
                  <a:lnTo>
                    <a:pt x="692" y="3156"/>
                  </a:lnTo>
                  <a:lnTo>
                    <a:pt x="692" y="3156"/>
                  </a:lnTo>
                  <a:close/>
                </a:path>
              </a:pathLst>
            </a:custGeom>
            <a:solidFill>
              <a:schemeClr val="folHlink"/>
            </a:solidFill>
            <a:ln w="9525">
              <a:noFill/>
              <a:round/>
              <a:headEnd/>
              <a:tailEnd/>
            </a:ln>
          </p:spPr>
          <p:txBody>
            <a:bodyPr/>
            <a:lstStyle/>
            <a:p>
              <a:endParaRPr lang="en-US"/>
            </a:p>
          </p:txBody>
        </p:sp>
        <p:sp>
          <p:nvSpPr>
            <p:cNvPr id="93223" name="Freeform 39"/>
            <p:cNvSpPr>
              <a:spLocks/>
            </p:cNvSpPr>
            <p:nvPr userDrawn="1"/>
          </p:nvSpPr>
          <p:spPr bwMode="auto">
            <a:xfrm flipH="1">
              <a:off x="5506" y="1333"/>
              <a:ext cx="205" cy="1633"/>
            </a:xfrm>
            <a:custGeom>
              <a:avLst/>
              <a:gdLst/>
              <a:ahLst/>
              <a:cxnLst>
                <a:cxn ang="0">
                  <a:pos x="692" y="3156"/>
                </a:cxn>
                <a:cxn ang="0">
                  <a:pos x="380" y="2945"/>
                </a:cxn>
                <a:cxn ang="0">
                  <a:pos x="319" y="2783"/>
                </a:cxn>
                <a:cxn ang="0">
                  <a:pos x="371" y="2542"/>
                </a:cxn>
                <a:cxn ang="0">
                  <a:pos x="591" y="2251"/>
                </a:cxn>
                <a:cxn ang="0">
                  <a:pos x="641" y="2070"/>
                </a:cxn>
                <a:cxn ang="0">
                  <a:pos x="591" y="1948"/>
                </a:cxn>
                <a:cxn ang="0">
                  <a:pos x="401" y="1859"/>
                </a:cxn>
                <a:cxn ang="0">
                  <a:pos x="361" y="1747"/>
                </a:cxn>
                <a:cxn ang="0">
                  <a:pos x="430" y="1587"/>
                </a:cxn>
                <a:cxn ang="0">
                  <a:pos x="741" y="1156"/>
                </a:cxn>
                <a:cxn ang="0">
                  <a:pos x="772" y="945"/>
                </a:cxn>
                <a:cxn ang="0">
                  <a:pos x="692" y="713"/>
                </a:cxn>
                <a:cxn ang="0">
                  <a:pos x="430" y="603"/>
                </a:cxn>
                <a:cxn ang="0">
                  <a:pos x="200" y="422"/>
                </a:cxn>
                <a:cxn ang="0">
                  <a:pos x="0" y="0"/>
                </a:cxn>
                <a:cxn ang="0">
                  <a:pos x="29" y="382"/>
                </a:cxn>
                <a:cxn ang="0">
                  <a:pos x="179" y="612"/>
                </a:cxn>
                <a:cxn ang="0">
                  <a:pos x="380" y="753"/>
                </a:cxn>
                <a:cxn ang="0">
                  <a:pos x="601" y="833"/>
                </a:cxn>
                <a:cxn ang="0">
                  <a:pos x="612" y="1044"/>
                </a:cxn>
                <a:cxn ang="0">
                  <a:pos x="500" y="1266"/>
                </a:cxn>
                <a:cxn ang="0">
                  <a:pos x="240" y="1658"/>
                </a:cxn>
                <a:cxn ang="0">
                  <a:pos x="230" y="1909"/>
                </a:cxn>
                <a:cxn ang="0">
                  <a:pos x="471" y="2049"/>
                </a:cxn>
                <a:cxn ang="0">
                  <a:pos x="460" y="2180"/>
                </a:cxn>
                <a:cxn ang="0">
                  <a:pos x="249" y="2452"/>
                </a:cxn>
                <a:cxn ang="0">
                  <a:pos x="160" y="2713"/>
                </a:cxn>
                <a:cxn ang="0">
                  <a:pos x="240" y="2994"/>
                </a:cxn>
                <a:cxn ang="0">
                  <a:pos x="430" y="3144"/>
                </a:cxn>
                <a:cxn ang="0">
                  <a:pos x="671" y="3266"/>
                </a:cxn>
                <a:cxn ang="0">
                  <a:pos x="692" y="3156"/>
                </a:cxn>
                <a:cxn ang="0">
                  <a:pos x="692" y="3156"/>
                </a:cxn>
              </a:cxnLst>
              <a:rect l="0" t="0" r="r" b="b"/>
              <a:pathLst>
                <a:path w="772" h="3266">
                  <a:moveTo>
                    <a:pt x="692" y="3156"/>
                  </a:moveTo>
                  <a:lnTo>
                    <a:pt x="380" y="2945"/>
                  </a:lnTo>
                  <a:lnTo>
                    <a:pt x="319" y="2783"/>
                  </a:lnTo>
                  <a:lnTo>
                    <a:pt x="371" y="2542"/>
                  </a:lnTo>
                  <a:lnTo>
                    <a:pt x="591" y="2251"/>
                  </a:lnTo>
                  <a:lnTo>
                    <a:pt x="641" y="2070"/>
                  </a:lnTo>
                  <a:lnTo>
                    <a:pt x="591" y="1948"/>
                  </a:lnTo>
                  <a:lnTo>
                    <a:pt x="401" y="1859"/>
                  </a:lnTo>
                  <a:lnTo>
                    <a:pt x="361" y="1747"/>
                  </a:lnTo>
                  <a:lnTo>
                    <a:pt x="430" y="1587"/>
                  </a:lnTo>
                  <a:lnTo>
                    <a:pt x="741" y="1156"/>
                  </a:lnTo>
                  <a:lnTo>
                    <a:pt x="772" y="945"/>
                  </a:lnTo>
                  <a:lnTo>
                    <a:pt x="692" y="713"/>
                  </a:lnTo>
                  <a:lnTo>
                    <a:pt x="430" y="603"/>
                  </a:lnTo>
                  <a:lnTo>
                    <a:pt x="200" y="422"/>
                  </a:lnTo>
                  <a:lnTo>
                    <a:pt x="0" y="0"/>
                  </a:lnTo>
                  <a:lnTo>
                    <a:pt x="29" y="382"/>
                  </a:lnTo>
                  <a:lnTo>
                    <a:pt x="179" y="612"/>
                  </a:lnTo>
                  <a:lnTo>
                    <a:pt x="380" y="753"/>
                  </a:lnTo>
                  <a:lnTo>
                    <a:pt x="601" y="833"/>
                  </a:lnTo>
                  <a:lnTo>
                    <a:pt x="612" y="1044"/>
                  </a:lnTo>
                  <a:lnTo>
                    <a:pt x="500" y="1266"/>
                  </a:lnTo>
                  <a:lnTo>
                    <a:pt x="240" y="1658"/>
                  </a:lnTo>
                  <a:lnTo>
                    <a:pt x="230" y="1909"/>
                  </a:lnTo>
                  <a:lnTo>
                    <a:pt x="471" y="2049"/>
                  </a:lnTo>
                  <a:lnTo>
                    <a:pt x="460" y="2180"/>
                  </a:lnTo>
                  <a:lnTo>
                    <a:pt x="249" y="2452"/>
                  </a:lnTo>
                  <a:lnTo>
                    <a:pt x="160" y="2713"/>
                  </a:lnTo>
                  <a:lnTo>
                    <a:pt x="240" y="2994"/>
                  </a:lnTo>
                  <a:lnTo>
                    <a:pt x="430" y="3144"/>
                  </a:lnTo>
                  <a:lnTo>
                    <a:pt x="671" y="3266"/>
                  </a:lnTo>
                  <a:lnTo>
                    <a:pt x="692" y="3156"/>
                  </a:lnTo>
                  <a:lnTo>
                    <a:pt x="692" y="3156"/>
                  </a:lnTo>
                  <a:close/>
                </a:path>
              </a:pathLst>
            </a:custGeom>
            <a:solidFill>
              <a:schemeClr val="folHlink"/>
            </a:solidFill>
            <a:ln w="9525">
              <a:noFill/>
              <a:round/>
              <a:headEnd/>
              <a:tailEnd/>
            </a:ln>
          </p:spPr>
          <p:txBody>
            <a:bodyPr/>
            <a:lstStyle/>
            <a:p>
              <a:endParaRPr lang="en-US"/>
            </a:p>
          </p:txBody>
        </p:sp>
      </p:grpSp>
      <p:grpSp>
        <p:nvGrpSpPr>
          <p:cNvPr id="93224" name="Group 40" descr="crayon"/>
          <p:cNvGrpSpPr>
            <a:grpSpLocks/>
          </p:cNvGrpSpPr>
          <p:nvPr/>
        </p:nvGrpSpPr>
        <p:grpSpPr bwMode="auto">
          <a:xfrm>
            <a:off x="7318375" y="90488"/>
            <a:ext cx="2133600" cy="1911350"/>
            <a:chOff x="4610" y="57"/>
            <a:chExt cx="1344" cy="1204"/>
          </a:xfrm>
        </p:grpSpPr>
        <p:grpSp>
          <p:nvGrpSpPr>
            <p:cNvPr id="93225" name="Group 41"/>
            <p:cNvGrpSpPr>
              <a:grpSpLocks/>
            </p:cNvGrpSpPr>
            <p:nvPr userDrawn="1"/>
          </p:nvGrpSpPr>
          <p:grpSpPr bwMode="auto">
            <a:xfrm>
              <a:off x="4610" y="57"/>
              <a:ext cx="1344" cy="1204"/>
              <a:chOff x="4610" y="57"/>
              <a:chExt cx="1344" cy="1204"/>
            </a:xfrm>
          </p:grpSpPr>
          <p:sp>
            <p:nvSpPr>
              <p:cNvPr id="93226" name="Freeform 42"/>
              <p:cNvSpPr>
                <a:spLocks/>
              </p:cNvSpPr>
              <p:nvPr userDrawn="1"/>
            </p:nvSpPr>
            <p:spPr bwMode="auto">
              <a:xfrm rot="-3172564">
                <a:off x="5430" y="1086"/>
                <a:ext cx="62" cy="288"/>
              </a:xfrm>
              <a:custGeom>
                <a:avLst/>
                <a:gdLst/>
                <a:ahLst/>
                <a:cxnLst>
                  <a:cxn ang="0">
                    <a:pos x="123" y="9"/>
                  </a:cxn>
                  <a:cxn ang="0">
                    <a:pos x="131" y="342"/>
                  </a:cxn>
                  <a:cxn ang="0">
                    <a:pos x="0" y="806"/>
                  </a:cxn>
                  <a:cxn ang="0">
                    <a:pos x="79" y="789"/>
                  </a:cxn>
                  <a:cxn ang="0">
                    <a:pos x="218" y="376"/>
                  </a:cxn>
                  <a:cxn ang="0">
                    <a:pos x="245" y="0"/>
                  </a:cxn>
                  <a:cxn ang="0">
                    <a:pos x="123" y="9"/>
                  </a:cxn>
                  <a:cxn ang="0">
                    <a:pos x="123" y="9"/>
                  </a:cxn>
                </a:cxnLst>
                <a:rect l="0" t="0" r="r" b="b"/>
                <a:pathLst>
                  <a:path w="245" h="806">
                    <a:moveTo>
                      <a:pt x="123" y="9"/>
                    </a:moveTo>
                    <a:lnTo>
                      <a:pt x="131" y="342"/>
                    </a:lnTo>
                    <a:lnTo>
                      <a:pt x="0" y="806"/>
                    </a:lnTo>
                    <a:lnTo>
                      <a:pt x="79" y="789"/>
                    </a:lnTo>
                    <a:lnTo>
                      <a:pt x="218" y="376"/>
                    </a:lnTo>
                    <a:lnTo>
                      <a:pt x="245" y="0"/>
                    </a:lnTo>
                    <a:lnTo>
                      <a:pt x="123" y="9"/>
                    </a:lnTo>
                    <a:lnTo>
                      <a:pt x="123" y="9"/>
                    </a:lnTo>
                    <a:close/>
                  </a:path>
                </a:pathLst>
              </a:custGeom>
              <a:solidFill>
                <a:schemeClr val="accent2"/>
              </a:solidFill>
              <a:ln w="9525">
                <a:noFill/>
                <a:round/>
                <a:headEnd/>
                <a:tailEnd/>
              </a:ln>
            </p:spPr>
            <p:txBody>
              <a:bodyPr/>
              <a:lstStyle/>
              <a:p>
                <a:endParaRPr lang="en-US"/>
              </a:p>
            </p:txBody>
          </p:sp>
          <p:grpSp>
            <p:nvGrpSpPr>
              <p:cNvPr id="93227" name="Group 43"/>
              <p:cNvGrpSpPr>
                <a:grpSpLocks/>
              </p:cNvGrpSpPr>
              <p:nvPr userDrawn="1"/>
            </p:nvGrpSpPr>
            <p:grpSpPr bwMode="auto">
              <a:xfrm>
                <a:off x="4610" y="57"/>
                <a:ext cx="1344" cy="985"/>
                <a:chOff x="4610" y="57"/>
                <a:chExt cx="1344" cy="985"/>
              </a:xfrm>
            </p:grpSpPr>
            <p:sp>
              <p:nvSpPr>
                <p:cNvPr id="93228" name="Freeform 44"/>
                <p:cNvSpPr>
                  <a:spLocks/>
                </p:cNvSpPr>
                <p:nvPr userDrawn="1"/>
              </p:nvSpPr>
              <p:spPr bwMode="auto">
                <a:xfrm rot="-3172564">
                  <a:off x="4966" y="71"/>
                  <a:ext cx="153" cy="125"/>
                </a:xfrm>
                <a:custGeom>
                  <a:avLst/>
                  <a:gdLst/>
                  <a:ahLst/>
                  <a:cxnLst>
                    <a:cxn ang="0">
                      <a:pos x="0" y="0"/>
                    </a:cxn>
                    <a:cxn ang="0">
                      <a:pos x="298" y="184"/>
                    </a:cxn>
                    <a:cxn ang="0">
                      <a:pos x="500" y="349"/>
                    </a:cxn>
                    <a:cxn ang="0">
                      <a:pos x="604" y="140"/>
                    </a:cxn>
                    <a:cxn ang="0">
                      <a:pos x="359" y="9"/>
                    </a:cxn>
                    <a:cxn ang="0">
                      <a:pos x="464" y="184"/>
                    </a:cxn>
                    <a:cxn ang="0">
                      <a:pos x="131" y="17"/>
                    </a:cxn>
                    <a:cxn ang="0">
                      <a:pos x="0" y="0"/>
                    </a:cxn>
                    <a:cxn ang="0">
                      <a:pos x="0" y="0"/>
                    </a:cxn>
                  </a:cxnLst>
                  <a:rect l="0" t="0" r="r" b="b"/>
                  <a:pathLst>
                    <a:path w="604" h="349">
                      <a:moveTo>
                        <a:pt x="0" y="0"/>
                      </a:moveTo>
                      <a:lnTo>
                        <a:pt x="298" y="184"/>
                      </a:lnTo>
                      <a:lnTo>
                        <a:pt x="500" y="349"/>
                      </a:lnTo>
                      <a:lnTo>
                        <a:pt x="604" y="140"/>
                      </a:lnTo>
                      <a:lnTo>
                        <a:pt x="359" y="9"/>
                      </a:lnTo>
                      <a:lnTo>
                        <a:pt x="464" y="184"/>
                      </a:lnTo>
                      <a:lnTo>
                        <a:pt x="131" y="17"/>
                      </a:lnTo>
                      <a:lnTo>
                        <a:pt x="0" y="0"/>
                      </a:lnTo>
                      <a:lnTo>
                        <a:pt x="0" y="0"/>
                      </a:lnTo>
                      <a:close/>
                    </a:path>
                  </a:pathLst>
                </a:custGeom>
                <a:solidFill>
                  <a:schemeClr val="accent2"/>
                </a:solidFill>
                <a:ln w="9525">
                  <a:noFill/>
                  <a:round/>
                  <a:headEnd/>
                  <a:tailEnd/>
                </a:ln>
              </p:spPr>
              <p:txBody>
                <a:bodyPr/>
                <a:lstStyle/>
                <a:p>
                  <a:endParaRPr lang="en-US"/>
                </a:p>
              </p:txBody>
            </p:sp>
            <p:sp>
              <p:nvSpPr>
                <p:cNvPr id="93229" name="Freeform 45"/>
                <p:cNvSpPr>
                  <a:spLocks/>
                </p:cNvSpPr>
                <p:nvPr userDrawn="1"/>
              </p:nvSpPr>
              <p:spPr bwMode="auto">
                <a:xfrm rot="-3172564">
                  <a:off x="5048" y="332"/>
                  <a:ext cx="269" cy="438"/>
                </a:xfrm>
                <a:custGeom>
                  <a:avLst/>
                  <a:gdLst/>
                  <a:ahLst/>
                  <a:cxnLst>
                    <a:cxn ang="0">
                      <a:pos x="741" y="129"/>
                    </a:cxn>
                    <a:cxn ang="0">
                      <a:pos x="485" y="352"/>
                    </a:cxn>
                    <a:cxn ang="0">
                      <a:pos x="163" y="762"/>
                    </a:cxn>
                    <a:cxn ang="0">
                      <a:pos x="0" y="1101"/>
                    </a:cxn>
                    <a:cxn ang="0">
                      <a:pos x="59" y="1230"/>
                    </a:cxn>
                    <a:cxn ang="0">
                      <a:pos x="262" y="1201"/>
                    </a:cxn>
                    <a:cxn ang="0">
                      <a:pos x="578" y="914"/>
                    </a:cxn>
                    <a:cxn ang="0">
                      <a:pos x="876" y="534"/>
                    </a:cxn>
                    <a:cxn ang="0">
                      <a:pos x="1034" y="270"/>
                    </a:cxn>
                    <a:cxn ang="0">
                      <a:pos x="1064" y="84"/>
                    </a:cxn>
                    <a:cxn ang="0">
                      <a:pos x="977" y="0"/>
                    </a:cxn>
                    <a:cxn ang="0">
                      <a:pos x="836" y="65"/>
                    </a:cxn>
                    <a:cxn ang="0">
                      <a:pos x="969" y="107"/>
                    </a:cxn>
                    <a:cxn ang="0">
                      <a:pos x="876" y="352"/>
                    </a:cxn>
                    <a:cxn ang="0">
                      <a:pos x="690" y="656"/>
                    </a:cxn>
                    <a:cxn ang="0">
                      <a:pos x="350" y="1008"/>
                    </a:cxn>
                    <a:cxn ang="0">
                      <a:pos x="116" y="1114"/>
                    </a:cxn>
                    <a:cxn ang="0">
                      <a:pos x="135" y="943"/>
                    </a:cxn>
                    <a:cxn ang="0">
                      <a:pos x="437" y="504"/>
                    </a:cxn>
                    <a:cxn ang="0">
                      <a:pos x="831" y="118"/>
                    </a:cxn>
                    <a:cxn ang="0">
                      <a:pos x="741" y="129"/>
                    </a:cxn>
                    <a:cxn ang="0">
                      <a:pos x="741" y="129"/>
                    </a:cxn>
                  </a:cxnLst>
                  <a:rect l="0" t="0" r="r" b="b"/>
                  <a:pathLst>
                    <a:path w="1064" h="1230">
                      <a:moveTo>
                        <a:pt x="741" y="129"/>
                      </a:moveTo>
                      <a:lnTo>
                        <a:pt x="485" y="352"/>
                      </a:lnTo>
                      <a:lnTo>
                        <a:pt x="163" y="762"/>
                      </a:lnTo>
                      <a:lnTo>
                        <a:pt x="0" y="1101"/>
                      </a:lnTo>
                      <a:lnTo>
                        <a:pt x="59" y="1230"/>
                      </a:lnTo>
                      <a:lnTo>
                        <a:pt x="262" y="1201"/>
                      </a:lnTo>
                      <a:lnTo>
                        <a:pt x="578" y="914"/>
                      </a:lnTo>
                      <a:lnTo>
                        <a:pt x="876" y="534"/>
                      </a:lnTo>
                      <a:lnTo>
                        <a:pt x="1034" y="270"/>
                      </a:lnTo>
                      <a:lnTo>
                        <a:pt x="1064" y="84"/>
                      </a:lnTo>
                      <a:lnTo>
                        <a:pt x="977" y="0"/>
                      </a:lnTo>
                      <a:lnTo>
                        <a:pt x="836" y="65"/>
                      </a:lnTo>
                      <a:lnTo>
                        <a:pt x="969" y="107"/>
                      </a:lnTo>
                      <a:lnTo>
                        <a:pt x="876" y="352"/>
                      </a:lnTo>
                      <a:lnTo>
                        <a:pt x="690" y="656"/>
                      </a:lnTo>
                      <a:lnTo>
                        <a:pt x="350" y="1008"/>
                      </a:lnTo>
                      <a:lnTo>
                        <a:pt x="116" y="1114"/>
                      </a:lnTo>
                      <a:lnTo>
                        <a:pt x="135" y="943"/>
                      </a:lnTo>
                      <a:lnTo>
                        <a:pt x="437" y="504"/>
                      </a:lnTo>
                      <a:lnTo>
                        <a:pt x="831" y="118"/>
                      </a:lnTo>
                      <a:lnTo>
                        <a:pt x="741" y="129"/>
                      </a:lnTo>
                      <a:lnTo>
                        <a:pt x="741" y="129"/>
                      </a:lnTo>
                      <a:close/>
                    </a:path>
                  </a:pathLst>
                </a:custGeom>
                <a:solidFill>
                  <a:schemeClr val="accent2"/>
                </a:solidFill>
                <a:ln w="9525">
                  <a:noFill/>
                  <a:round/>
                  <a:headEnd/>
                  <a:tailEnd/>
                </a:ln>
              </p:spPr>
              <p:txBody>
                <a:bodyPr/>
                <a:lstStyle/>
                <a:p>
                  <a:endParaRPr lang="en-US"/>
                </a:p>
              </p:txBody>
            </p:sp>
            <p:sp>
              <p:nvSpPr>
                <p:cNvPr id="93230" name="Freeform 46"/>
                <p:cNvSpPr>
                  <a:spLocks/>
                </p:cNvSpPr>
                <p:nvPr userDrawn="1"/>
              </p:nvSpPr>
              <p:spPr bwMode="auto">
                <a:xfrm rot="-3172564">
                  <a:off x="4858" y="182"/>
                  <a:ext cx="505" cy="898"/>
                </a:xfrm>
                <a:custGeom>
                  <a:avLst/>
                  <a:gdLst/>
                  <a:ahLst/>
                  <a:cxnLst>
                    <a:cxn ang="0">
                      <a:pos x="1941" y="0"/>
                    </a:cxn>
                    <a:cxn ang="0">
                      <a:pos x="0" y="2521"/>
                    </a:cxn>
                    <a:cxn ang="0">
                      <a:pos x="192" y="2450"/>
                    </a:cxn>
                    <a:cxn ang="0">
                      <a:pos x="2002" y="61"/>
                    </a:cxn>
                    <a:cxn ang="0">
                      <a:pos x="1941" y="0"/>
                    </a:cxn>
                    <a:cxn ang="0">
                      <a:pos x="1941" y="0"/>
                    </a:cxn>
                  </a:cxnLst>
                  <a:rect l="0" t="0" r="r" b="b"/>
                  <a:pathLst>
                    <a:path w="2002" h="2521">
                      <a:moveTo>
                        <a:pt x="1941" y="0"/>
                      </a:moveTo>
                      <a:lnTo>
                        <a:pt x="0" y="2521"/>
                      </a:lnTo>
                      <a:lnTo>
                        <a:pt x="192" y="2450"/>
                      </a:lnTo>
                      <a:lnTo>
                        <a:pt x="2002" y="61"/>
                      </a:lnTo>
                      <a:lnTo>
                        <a:pt x="1941" y="0"/>
                      </a:lnTo>
                      <a:lnTo>
                        <a:pt x="1941" y="0"/>
                      </a:lnTo>
                      <a:close/>
                    </a:path>
                  </a:pathLst>
                </a:custGeom>
                <a:solidFill>
                  <a:schemeClr val="accent2"/>
                </a:solidFill>
                <a:ln w="9525">
                  <a:noFill/>
                  <a:round/>
                  <a:headEnd/>
                  <a:tailEnd/>
                </a:ln>
              </p:spPr>
              <p:txBody>
                <a:bodyPr/>
                <a:lstStyle/>
                <a:p>
                  <a:endParaRPr lang="en-US"/>
                </a:p>
              </p:txBody>
            </p:sp>
            <p:sp>
              <p:nvSpPr>
                <p:cNvPr id="93231" name="Freeform 47"/>
                <p:cNvSpPr>
                  <a:spLocks/>
                </p:cNvSpPr>
                <p:nvPr userDrawn="1"/>
              </p:nvSpPr>
              <p:spPr bwMode="auto">
                <a:xfrm rot="-3172564">
                  <a:off x="4903" y="-19"/>
                  <a:ext cx="758" cy="1344"/>
                </a:xfrm>
                <a:custGeom>
                  <a:avLst/>
                  <a:gdLst/>
                  <a:ahLst/>
                  <a:cxnLst>
                    <a:cxn ang="0">
                      <a:pos x="95" y="2844"/>
                    </a:cxn>
                    <a:cxn ang="0">
                      <a:pos x="394" y="2834"/>
                    </a:cxn>
                    <a:cxn ang="0">
                      <a:pos x="821" y="3009"/>
                    </a:cxn>
                    <a:cxn ang="0">
                      <a:pos x="681" y="2817"/>
                    </a:cxn>
                    <a:cxn ang="0">
                      <a:pos x="367" y="2703"/>
                    </a:cxn>
                    <a:cxn ang="0">
                      <a:pos x="637" y="2720"/>
                    </a:cxn>
                    <a:cxn ang="0">
                      <a:pos x="979" y="2870"/>
                    </a:cxn>
                    <a:cxn ang="0">
                      <a:pos x="2859" y="420"/>
                    </a:cxn>
                    <a:cxn ang="0">
                      <a:pos x="2578" y="148"/>
                    </a:cxn>
                    <a:cxn ang="0">
                      <a:pos x="2308" y="0"/>
                    </a:cxn>
                    <a:cxn ang="0">
                      <a:pos x="2692" y="78"/>
                    </a:cxn>
                    <a:cxn ang="0">
                      <a:pos x="3007" y="428"/>
                    </a:cxn>
                    <a:cxn ang="0">
                      <a:pos x="831" y="3273"/>
                    </a:cxn>
                    <a:cxn ang="0">
                      <a:pos x="481" y="3412"/>
                    </a:cxn>
                    <a:cxn ang="0">
                      <a:pos x="105" y="3771"/>
                    </a:cxn>
                    <a:cxn ang="0">
                      <a:pos x="0" y="3667"/>
                    </a:cxn>
                    <a:cxn ang="0">
                      <a:pos x="131" y="3631"/>
                    </a:cxn>
                    <a:cxn ang="0">
                      <a:pos x="376" y="3385"/>
                    </a:cxn>
                    <a:cxn ang="0">
                      <a:pos x="165" y="3273"/>
                    </a:cxn>
                    <a:cxn ang="0">
                      <a:pos x="165" y="3176"/>
                    </a:cxn>
                    <a:cxn ang="0">
                      <a:pos x="411" y="3298"/>
                    </a:cxn>
                    <a:cxn ang="0">
                      <a:pos x="411" y="3186"/>
                    </a:cxn>
                    <a:cxn ang="0">
                      <a:pos x="603" y="3220"/>
                    </a:cxn>
                    <a:cxn ang="0">
                      <a:pos x="428" y="3079"/>
                    </a:cxn>
                    <a:cxn ang="0">
                      <a:pos x="629" y="3062"/>
                    </a:cxn>
                    <a:cxn ang="0">
                      <a:pos x="95" y="2844"/>
                    </a:cxn>
                    <a:cxn ang="0">
                      <a:pos x="95" y="2844"/>
                    </a:cxn>
                  </a:cxnLst>
                  <a:rect l="0" t="0" r="r" b="b"/>
                  <a:pathLst>
                    <a:path w="3007" h="3771">
                      <a:moveTo>
                        <a:pt x="95" y="2844"/>
                      </a:moveTo>
                      <a:lnTo>
                        <a:pt x="394" y="2834"/>
                      </a:lnTo>
                      <a:lnTo>
                        <a:pt x="821" y="3009"/>
                      </a:lnTo>
                      <a:lnTo>
                        <a:pt x="681" y="2817"/>
                      </a:lnTo>
                      <a:lnTo>
                        <a:pt x="367" y="2703"/>
                      </a:lnTo>
                      <a:lnTo>
                        <a:pt x="637" y="2720"/>
                      </a:lnTo>
                      <a:lnTo>
                        <a:pt x="979" y="2870"/>
                      </a:lnTo>
                      <a:lnTo>
                        <a:pt x="2859" y="420"/>
                      </a:lnTo>
                      <a:lnTo>
                        <a:pt x="2578" y="148"/>
                      </a:lnTo>
                      <a:lnTo>
                        <a:pt x="2308" y="0"/>
                      </a:lnTo>
                      <a:lnTo>
                        <a:pt x="2692" y="78"/>
                      </a:lnTo>
                      <a:lnTo>
                        <a:pt x="3007" y="428"/>
                      </a:lnTo>
                      <a:lnTo>
                        <a:pt x="831" y="3273"/>
                      </a:lnTo>
                      <a:lnTo>
                        <a:pt x="481" y="3412"/>
                      </a:lnTo>
                      <a:lnTo>
                        <a:pt x="105" y="3771"/>
                      </a:lnTo>
                      <a:lnTo>
                        <a:pt x="0" y="3667"/>
                      </a:lnTo>
                      <a:lnTo>
                        <a:pt x="131" y="3631"/>
                      </a:lnTo>
                      <a:lnTo>
                        <a:pt x="376" y="3385"/>
                      </a:lnTo>
                      <a:lnTo>
                        <a:pt x="165" y="3273"/>
                      </a:lnTo>
                      <a:lnTo>
                        <a:pt x="165" y="3176"/>
                      </a:lnTo>
                      <a:lnTo>
                        <a:pt x="411" y="3298"/>
                      </a:lnTo>
                      <a:lnTo>
                        <a:pt x="411" y="3186"/>
                      </a:lnTo>
                      <a:lnTo>
                        <a:pt x="603" y="3220"/>
                      </a:lnTo>
                      <a:lnTo>
                        <a:pt x="428" y="3079"/>
                      </a:lnTo>
                      <a:lnTo>
                        <a:pt x="629" y="3062"/>
                      </a:lnTo>
                      <a:lnTo>
                        <a:pt x="95" y="2844"/>
                      </a:lnTo>
                      <a:lnTo>
                        <a:pt x="95" y="2844"/>
                      </a:lnTo>
                      <a:close/>
                    </a:path>
                  </a:pathLst>
                </a:custGeom>
                <a:solidFill>
                  <a:schemeClr val="accent2"/>
                </a:solidFill>
                <a:ln w="9525">
                  <a:noFill/>
                  <a:round/>
                  <a:headEnd/>
                  <a:tailEnd/>
                </a:ln>
              </p:spPr>
              <p:txBody>
                <a:bodyPr/>
                <a:lstStyle/>
                <a:p>
                  <a:endParaRPr lang="en-US"/>
                </a:p>
              </p:txBody>
            </p:sp>
            <p:sp>
              <p:nvSpPr>
                <p:cNvPr id="93232" name="Freeform 48"/>
                <p:cNvSpPr>
                  <a:spLocks/>
                </p:cNvSpPr>
                <p:nvPr userDrawn="1"/>
              </p:nvSpPr>
              <p:spPr bwMode="auto">
                <a:xfrm rot="-3172564">
                  <a:off x="5297" y="897"/>
                  <a:ext cx="169" cy="122"/>
                </a:xfrm>
                <a:custGeom>
                  <a:avLst/>
                  <a:gdLst/>
                  <a:ahLst/>
                  <a:cxnLst>
                    <a:cxn ang="0">
                      <a:pos x="0" y="80"/>
                    </a:cxn>
                    <a:cxn ang="0">
                      <a:pos x="255" y="106"/>
                    </a:cxn>
                    <a:cxn ang="0">
                      <a:pos x="639" y="342"/>
                    </a:cxn>
                    <a:cxn ang="0">
                      <a:pos x="673" y="289"/>
                    </a:cxn>
                    <a:cxn ang="0">
                      <a:pos x="447" y="114"/>
                    </a:cxn>
                    <a:cxn ang="0">
                      <a:pos x="26" y="0"/>
                    </a:cxn>
                    <a:cxn ang="0">
                      <a:pos x="0" y="80"/>
                    </a:cxn>
                    <a:cxn ang="0">
                      <a:pos x="0" y="80"/>
                    </a:cxn>
                  </a:cxnLst>
                  <a:rect l="0" t="0" r="r" b="b"/>
                  <a:pathLst>
                    <a:path w="673" h="342">
                      <a:moveTo>
                        <a:pt x="0" y="80"/>
                      </a:moveTo>
                      <a:lnTo>
                        <a:pt x="255" y="106"/>
                      </a:lnTo>
                      <a:lnTo>
                        <a:pt x="639" y="342"/>
                      </a:lnTo>
                      <a:lnTo>
                        <a:pt x="673" y="289"/>
                      </a:lnTo>
                      <a:lnTo>
                        <a:pt x="447" y="114"/>
                      </a:lnTo>
                      <a:lnTo>
                        <a:pt x="26" y="0"/>
                      </a:lnTo>
                      <a:lnTo>
                        <a:pt x="0" y="80"/>
                      </a:lnTo>
                      <a:lnTo>
                        <a:pt x="0" y="80"/>
                      </a:lnTo>
                      <a:close/>
                    </a:path>
                  </a:pathLst>
                </a:custGeom>
                <a:solidFill>
                  <a:schemeClr val="accent2"/>
                </a:solidFill>
                <a:ln w="9525">
                  <a:noFill/>
                  <a:round/>
                  <a:headEnd/>
                  <a:tailEnd/>
                </a:ln>
              </p:spPr>
              <p:txBody>
                <a:bodyPr/>
                <a:lstStyle/>
                <a:p>
                  <a:endParaRPr lang="en-US"/>
                </a:p>
              </p:txBody>
            </p:sp>
            <p:sp>
              <p:nvSpPr>
                <p:cNvPr id="93233" name="Freeform 49"/>
                <p:cNvSpPr>
                  <a:spLocks/>
                </p:cNvSpPr>
                <p:nvPr userDrawn="1"/>
              </p:nvSpPr>
              <p:spPr bwMode="auto">
                <a:xfrm rot="-3172564">
                  <a:off x="5253" y="806"/>
                  <a:ext cx="181" cy="144"/>
                </a:xfrm>
                <a:custGeom>
                  <a:avLst/>
                  <a:gdLst/>
                  <a:ahLst/>
                  <a:cxnLst>
                    <a:cxn ang="0">
                      <a:pos x="0" y="78"/>
                    </a:cxn>
                    <a:cxn ang="0">
                      <a:pos x="340" y="148"/>
                    </a:cxn>
                    <a:cxn ang="0">
                      <a:pos x="638" y="403"/>
                    </a:cxn>
                    <a:cxn ang="0">
                      <a:pos x="716" y="296"/>
                    </a:cxn>
                    <a:cxn ang="0">
                      <a:pos x="420" y="114"/>
                    </a:cxn>
                    <a:cxn ang="0">
                      <a:pos x="70" y="0"/>
                    </a:cxn>
                    <a:cxn ang="0">
                      <a:pos x="0" y="78"/>
                    </a:cxn>
                    <a:cxn ang="0">
                      <a:pos x="0" y="78"/>
                    </a:cxn>
                  </a:cxnLst>
                  <a:rect l="0" t="0" r="r" b="b"/>
                  <a:pathLst>
                    <a:path w="716" h="403">
                      <a:moveTo>
                        <a:pt x="0" y="78"/>
                      </a:moveTo>
                      <a:lnTo>
                        <a:pt x="340" y="148"/>
                      </a:lnTo>
                      <a:lnTo>
                        <a:pt x="638" y="403"/>
                      </a:lnTo>
                      <a:lnTo>
                        <a:pt x="716" y="296"/>
                      </a:lnTo>
                      <a:lnTo>
                        <a:pt x="420" y="114"/>
                      </a:lnTo>
                      <a:lnTo>
                        <a:pt x="70" y="0"/>
                      </a:lnTo>
                      <a:lnTo>
                        <a:pt x="0" y="78"/>
                      </a:lnTo>
                      <a:lnTo>
                        <a:pt x="0" y="78"/>
                      </a:lnTo>
                      <a:close/>
                    </a:path>
                  </a:pathLst>
                </a:custGeom>
                <a:solidFill>
                  <a:schemeClr val="accent2"/>
                </a:solidFill>
                <a:ln w="9525">
                  <a:noFill/>
                  <a:round/>
                  <a:headEnd/>
                  <a:tailEnd/>
                </a:ln>
              </p:spPr>
              <p:txBody>
                <a:bodyPr/>
                <a:lstStyle/>
                <a:p>
                  <a:endParaRPr lang="en-US"/>
                </a:p>
              </p:txBody>
            </p:sp>
            <p:sp>
              <p:nvSpPr>
                <p:cNvPr id="93234" name="Freeform 50"/>
                <p:cNvSpPr>
                  <a:spLocks/>
                </p:cNvSpPr>
                <p:nvPr userDrawn="1"/>
              </p:nvSpPr>
              <p:spPr bwMode="auto">
                <a:xfrm rot="-3172564">
                  <a:off x="4985" y="210"/>
                  <a:ext cx="181" cy="147"/>
                </a:xfrm>
                <a:custGeom>
                  <a:avLst/>
                  <a:gdLst/>
                  <a:ahLst/>
                  <a:cxnLst>
                    <a:cxn ang="0">
                      <a:pos x="0" y="78"/>
                    </a:cxn>
                    <a:cxn ang="0">
                      <a:pos x="316" y="139"/>
                    </a:cxn>
                    <a:cxn ang="0">
                      <a:pos x="649" y="411"/>
                    </a:cxn>
                    <a:cxn ang="0">
                      <a:pos x="717" y="314"/>
                    </a:cxn>
                    <a:cxn ang="0">
                      <a:pos x="394" y="87"/>
                    </a:cxn>
                    <a:cxn ang="0">
                      <a:pos x="54" y="0"/>
                    </a:cxn>
                    <a:cxn ang="0">
                      <a:pos x="0" y="78"/>
                    </a:cxn>
                    <a:cxn ang="0">
                      <a:pos x="0" y="78"/>
                    </a:cxn>
                  </a:cxnLst>
                  <a:rect l="0" t="0" r="r" b="b"/>
                  <a:pathLst>
                    <a:path w="717" h="411">
                      <a:moveTo>
                        <a:pt x="0" y="78"/>
                      </a:moveTo>
                      <a:lnTo>
                        <a:pt x="316" y="139"/>
                      </a:lnTo>
                      <a:lnTo>
                        <a:pt x="649" y="411"/>
                      </a:lnTo>
                      <a:lnTo>
                        <a:pt x="717" y="314"/>
                      </a:lnTo>
                      <a:lnTo>
                        <a:pt x="394" y="87"/>
                      </a:lnTo>
                      <a:lnTo>
                        <a:pt x="54" y="0"/>
                      </a:lnTo>
                      <a:lnTo>
                        <a:pt x="0" y="78"/>
                      </a:lnTo>
                      <a:lnTo>
                        <a:pt x="0" y="78"/>
                      </a:lnTo>
                      <a:close/>
                    </a:path>
                  </a:pathLst>
                </a:custGeom>
                <a:solidFill>
                  <a:schemeClr val="accent2"/>
                </a:solidFill>
                <a:ln w="9525">
                  <a:noFill/>
                  <a:round/>
                  <a:headEnd/>
                  <a:tailEnd/>
                </a:ln>
              </p:spPr>
              <p:txBody>
                <a:bodyPr/>
                <a:lstStyle/>
                <a:p>
                  <a:endParaRPr lang="en-US"/>
                </a:p>
              </p:txBody>
            </p:sp>
            <p:sp>
              <p:nvSpPr>
                <p:cNvPr id="93235" name="Freeform 51"/>
                <p:cNvSpPr>
                  <a:spLocks/>
                </p:cNvSpPr>
                <p:nvPr userDrawn="1"/>
              </p:nvSpPr>
              <p:spPr bwMode="auto">
                <a:xfrm rot="-3172564">
                  <a:off x="4948" y="142"/>
                  <a:ext cx="179" cy="138"/>
                </a:xfrm>
                <a:custGeom>
                  <a:avLst/>
                  <a:gdLst/>
                  <a:ahLst/>
                  <a:cxnLst>
                    <a:cxn ang="0">
                      <a:pos x="0" y="88"/>
                    </a:cxn>
                    <a:cxn ang="0">
                      <a:pos x="272" y="131"/>
                    </a:cxn>
                    <a:cxn ang="0">
                      <a:pos x="665" y="386"/>
                    </a:cxn>
                    <a:cxn ang="0">
                      <a:pos x="709" y="308"/>
                    </a:cxn>
                    <a:cxn ang="0">
                      <a:pos x="306" y="53"/>
                    </a:cxn>
                    <a:cxn ang="0">
                      <a:pos x="43" y="0"/>
                    </a:cxn>
                    <a:cxn ang="0">
                      <a:pos x="0" y="88"/>
                    </a:cxn>
                    <a:cxn ang="0">
                      <a:pos x="0" y="88"/>
                    </a:cxn>
                  </a:cxnLst>
                  <a:rect l="0" t="0" r="r" b="b"/>
                  <a:pathLst>
                    <a:path w="709" h="386">
                      <a:moveTo>
                        <a:pt x="0" y="88"/>
                      </a:moveTo>
                      <a:lnTo>
                        <a:pt x="272" y="131"/>
                      </a:lnTo>
                      <a:lnTo>
                        <a:pt x="665" y="386"/>
                      </a:lnTo>
                      <a:lnTo>
                        <a:pt x="709" y="308"/>
                      </a:lnTo>
                      <a:lnTo>
                        <a:pt x="306" y="53"/>
                      </a:lnTo>
                      <a:lnTo>
                        <a:pt x="43" y="0"/>
                      </a:lnTo>
                      <a:lnTo>
                        <a:pt x="0" y="88"/>
                      </a:lnTo>
                      <a:lnTo>
                        <a:pt x="0" y="88"/>
                      </a:lnTo>
                      <a:close/>
                    </a:path>
                  </a:pathLst>
                </a:custGeom>
                <a:solidFill>
                  <a:schemeClr val="accent2"/>
                </a:solidFill>
                <a:ln w="9525">
                  <a:noFill/>
                  <a:round/>
                  <a:headEnd/>
                  <a:tailEnd/>
                </a:ln>
              </p:spPr>
              <p:txBody>
                <a:bodyPr/>
                <a:lstStyle/>
                <a:p>
                  <a:endParaRPr lang="en-US"/>
                </a:p>
              </p:txBody>
            </p:sp>
          </p:grpSp>
        </p:grpSp>
        <p:sp>
          <p:nvSpPr>
            <p:cNvPr id="93236" name="Line 52"/>
            <p:cNvSpPr>
              <a:spLocks noChangeShapeType="1"/>
            </p:cNvSpPr>
            <p:nvPr userDrawn="1"/>
          </p:nvSpPr>
          <p:spPr bwMode="auto">
            <a:xfrm>
              <a:off x="4870" y="84"/>
              <a:ext cx="42" cy="96"/>
            </a:xfrm>
            <a:prstGeom prst="line">
              <a:avLst/>
            </a:prstGeom>
            <a:noFill/>
            <a:ln w="38100">
              <a:solidFill>
                <a:schemeClr val="accent2"/>
              </a:solidFill>
              <a:round/>
              <a:headEnd/>
              <a:tailEnd/>
            </a:ln>
            <a:effectLst/>
          </p:spPr>
          <p:txBody>
            <a:bodyPr/>
            <a:lstStyle/>
            <a:p>
              <a:endParaRPr lang="en-US"/>
            </a:p>
          </p:txBody>
        </p:sp>
      </p:grpSp>
    </p:spTree>
  </p:cSld>
  <p:clrMap bg1="lt1" tx1="dk1" bg2="lt2" tx2="dk2" accent1="accent1" accent2="accent2" accent3="accent3" accent4="accent4" accent5="accent5" accent6="accent6" hlink="hlink" folHlink="folHlink"/>
  <p:sldLayoutIdLst>
    <p:sldLayoutId id="2147483665"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Lst>
  <p:transition spd="med">
    <p:random/>
  </p:transition>
  <p:timing>
    <p:tnLst>
      <p:par>
        <p:cTn id="1" dur="indefinite" restart="never" nodeType="tmRoot"/>
      </p:par>
    </p:tnLst>
  </p:timing>
  <p:txStyles>
    <p:titleStyle>
      <a:lvl1pPr algn="ctr" rtl="0" fontAlgn="base">
        <a:spcBef>
          <a:spcPct val="0"/>
        </a:spcBef>
        <a:spcAft>
          <a:spcPct val="0"/>
        </a:spcAft>
        <a:defRPr sz="4400">
          <a:solidFill>
            <a:srgbClr val="333399"/>
          </a:solidFill>
          <a:latin typeface="+mj-lt"/>
          <a:ea typeface="+mj-ea"/>
          <a:cs typeface="+mj-cs"/>
        </a:defRPr>
      </a:lvl1pPr>
      <a:lvl2pPr algn="ctr" rtl="0" fontAlgn="base">
        <a:spcBef>
          <a:spcPct val="0"/>
        </a:spcBef>
        <a:spcAft>
          <a:spcPct val="0"/>
        </a:spcAft>
        <a:defRPr sz="4400">
          <a:solidFill>
            <a:srgbClr val="333399"/>
          </a:solidFill>
          <a:latin typeface="Comic Sans MS" pitchFamily="66" charset="0"/>
        </a:defRPr>
      </a:lvl2pPr>
      <a:lvl3pPr algn="ctr" rtl="0" fontAlgn="base">
        <a:spcBef>
          <a:spcPct val="0"/>
        </a:spcBef>
        <a:spcAft>
          <a:spcPct val="0"/>
        </a:spcAft>
        <a:defRPr sz="4400">
          <a:solidFill>
            <a:srgbClr val="333399"/>
          </a:solidFill>
          <a:latin typeface="Comic Sans MS" pitchFamily="66" charset="0"/>
        </a:defRPr>
      </a:lvl3pPr>
      <a:lvl4pPr algn="ctr" rtl="0" fontAlgn="base">
        <a:spcBef>
          <a:spcPct val="0"/>
        </a:spcBef>
        <a:spcAft>
          <a:spcPct val="0"/>
        </a:spcAft>
        <a:defRPr sz="4400">
          <a:solidFill>
            <a:srgbClr val="333399"/>
          </a:solidFill>
          <a:latin typeface="Comic Sans MS" pitchFamily="66" charset="0"/>
        </a:defRPr>
      </a:lvl4pPr>
      <a:lvl5pPr algn="ctr" rtl="0" fontAlgn="base">
        <a:spcBef>
          <a:spcPct val="0"/>
        </a:spcBef>
        <a:spcAft>
          <a:spcPct val="0"/>
        </a:spcAft>
        <a:defRPr sz="4400">
          <a:solidFill>
            <a:srgbClr val="333399"/>
          </a:solidFill>
          <a:latin typeface="Comic Sans MS" pitchFamily="66" charset="0"/>
        </a:defRPr>
      </a:lvl5pPr>
      <a:lvl6pPr marL="457200" algn="ctr" rtl="0" fontAlgn="base">
        <a:spcBef>
          <a:spcPct val="0"/>
        </a:spcBef>
        <a:spcAft>
          <a:spcPct val="0"/>
        </a:spcAft>
        <a:defRPr sz="4400">
          <a:solidFill>
            <a:srgbClr val="333399"/>
          </a:solidFill>
          <a:latin typeface="Comic Sans MS" pitchFamily="66" charset="0"/>
        </a:defRPr>
      </a:lvl6pPr>
      <a:lvl7pPr marL="914400" algn="ctr" rtl="0" fontAlgn="base">
        <a:spcBef>
          <a:spcPct val="0"/>
        </a:spcBef>
        <a:spcAft>
          <a:spcPct val="0"/>
        </a:spcAft>
        <a:defRPr sz="4400">
          <a:solidFill>
            <a:srgbClr val="333399"/>
          </a:solidFill>
          <a:latin typeface="Comic Sans MS" pitchFamily="66" charset="0"/>
        </a:defRPr>
      </a:lvl7pPr>
      <a:lvl8pPr marL="1371600" algn="ctr" rtl="0" fontAlgn="base">
        <a:spcBef>
          <a:spcPct val="0"/>
        </a:spcBef>
        <a:spcAft>
          <a:spcPct val="0"/>
        </a:spcAft>
        <a:defRPr sz="4400">
          <a:solidFill>
            <a:srgbClr val="333399"/>
          </a:solidFill>
          <a:latin typeface="Comic Sans MS" pitchFamily="66" charset="0"/>
        </a:defRPr>
      </a:lvl8pPr>
      <a:lvl9pPr marL="1828800" algn="ctr" rtl="0" fontAlgn="base">
        <a:spcBef>
          <a:spcPct val="0"/>
        </a:spcBef>
        <a:spcAft>
          <a:spcPct val="0"/>
        </a:spcAft>
        <a:defRPr sz="4400">
          <a:solidFill>
            <a:srgbClr val="333399"/>
          </a:solidFill>
          <a:latin typeface="Comic Sans MS" pitchFamily="66" charset="0"/>
        </a:defRPr>
      </a:lvl9pPr>
    </p:titleStyle>
    <p:bodyStyle>
      <a:lvl1pPr marL="342900" indent="-342900" algn="l" rtl="0" fontAlgn="base">
        <a:spcBef>
          <a:spcPct val="20000"/>
        </a:spcBef>
        <a:spcAft>
          <a:spcPct val="0"/>
        </a:spcAft>
        <a:buClr>
          <a:schemeClr val="folHlink"/>
        </a:buClr>
        <a:buFont typeface="Symbol" pitchFamily="18" charset="2"/>
        <a:buChar char="·"/>
        <a:defRPr sz="3200">
          <a:solidFill>
            <a:schemeClr val="tx1"/>
          </a:solidFill>
          <a:latin typeface="+mn-lt"/>
          <a:ea typeface="+mn-ea"/>
          <a:cs typeface="+mn-cs"/>
        </a:defRPr>
      </a:lvl1pPr>
      <a:lvl2pPr marL="742950" indent="-285750" algn="l" rtl="0" fontAlgn="base">
        <a:spcBef>
          <a:spcPct val="20000"/>
        </a:spcBef>
        <a:spcAft>
          <a:spcPct val="0"/>
        </a:spcAft>
        <a:buClr>
          <a:schemeClr val="bg2"/>
        </a:buClr>
        <a:buFont typeface="Symbol" pitchFamily="18" charset="2"/>
        <a:buChar char="·"/>
        <a:defRPr sz="2800">
          <a:solidFill>
            <a:schemeClr val="tx1"/>
          </a:solidFill>
          <a:latin typeface="+mn-lt"/>
        </a:defRPr>
      </a:lvl2pPr>
      <a:lvl3pPr marL="1143000" indent="-228600" algn="l" rtl="0" fontAlgn="base">
        <a:spcBef>
          <a:spcPct val="20000"/>
        </a:spcBef>
        <a:spcAft>
          <a:spcPct val="0"/>
        </a:spcAft>
        <a:buClr>
          <a:schemeClr val="hlink"/>
        </a:buClr>
        <a:buFont typeface="Symbol" pitchFamily="18" charset="2"/>
        <a:buChar char="·"/>
        <a:defRPr sz="2400">
          <a:solidFill>
            <a:schemeClr val="tx1"/>
          </a:solidFill>
          <a:latin typeface="+mn-lt"/>
        </a:defRPr>
      </a:lvl3pPr>
      <a:lvl4pPr marL="1600200" indent="-228600" algn="l" rtl="0" fontAlgn="base">
        <a:spcBef>
          <a:spcPct val="20000"/>
        </a:spcBef>
        <a:spcAft>
          <a:spcPct val="0"/>
        </a:spcAft>
        <a:buClr>
          <a:schemeClr val="hlink"/>
        </a:buClr>
        <a:buFont typeface="Symbol" pitchFamily="18" charset="2"/>
        <a:buChar char="·"/>
        <a:defRPr sz="2000">
          <a:solidFill>
            <a:schemeClr val="tx1"/>
          </a:solidFill>
          <a:latin typeface="+mn-lt"/>
        </a:defRPr>
      </a:lvl4pPr>
      <a:lvl5pPr marL="2057400" indent="-228600" algn="l" rtl="0" fontAlgn="base">
        <a:spcBef>
          <a:spcPct val="20000"/>
        </a:spcBef>
        <a:spcAft>
          <a:spcPct val="0"/>
        </a:spcAft>
        <a:buClr>
          <a:schemeClr val="hlink"/>
        </a:buClr>
        <a:buFont typeface="Symbol" pitchFamily="18" charset="2"/>
        <a:buChar char="·"/>
        <a:defRPr sz="2000">
          <a:solidFill>
            <a:schemeClr val="tx1"/>
          </a:solidFill>
          <a:latin typeface="+mn-lt"/>
        </a:defRPr>
      </a:lvl5pPr>
      <a:lvl6pPr marL="2514600" indent="-228600" algn="l" rtl="0" fontAlgn="base">
        <a:spcBef>
          <a:spcPct val="20000"/>
        </a:spcBef>
        <a:spcAft>
          <a:spcPct val="0"/>
        </a:spcAft>
        <a:buClr>
          <a:schemeClr val="hlink"/>
        </a:buClr>
        <a:buFont typeface="Symbol" pitchFamily="18" charset="2"/>
        <a:buChar char="·"/>
        <a:defRPr sz="2000">
          <a:solidFill>
            <a:schemeClr val="tx1"/>
          </a:solidFill>
          <a:latin typeface="+mn-lt"/>
        </a:defRPr>
      </a:lvl6pPr>
      <a:lvl7pPr marL="2971800" indent="-228600" algn="l" rtl="0" fontAlgn="base">
        <a:spcBef>
          <a:spcPct val="20000"/>
        </a:spcBef>
        <a:spcAft>
          <a:spcPct val="0"/>
        </a:spcAft>
        <a:buClr>
          <a:schemeClr val="hlink"/>
        </a:buClr>
        <a:buFont typeface="Symbol" pitchFamily="18" charset="2"/>
        <a:buChar char="·"/>
        <a:defRPr sz="2000">
          <a:solidFill>
            <a:schemeClr val="tx1"/>
          </a:solidFill>
          <a:latin typeface="+mn-lt"/>
        </a:defRPr>
      </a:lvl7pPr>
      <a:lvl8pPr marL="3429000" indent="-228600" algn="l" rtl="0" fontAlgn="base">
        <a:spcBef>
          <a:spcPct val="20000"/>
        </a:spcBef>
        <a:spcAft>
          <a:spcPct val="0"/>
        </a:spcAft>
        <a:buClr>
          <a:schemeClr val="hlink"/>
        </a:buClr>
        <a:buFont typeface="Symbol" pitchFamily="18" charset="2"/>
        <a:buChar char="·"/>
        <a:defRPr sz="2000">
          <a:solidFill>
            <a:schemeClr val="tx1"/>
          </a:solidFill>
          <a:latin typeface="+mn-lt"/>
        </a:defRPr>
      </a:lvl8pPr>
      <a:lvl9pPr marL="3886200" indent="-228600" algn="l" rtl="0" fontAlgn="base">
        <a:spcBef>
          <a:spcPct val="20000"/>
        </a:spcBef>
        <a:spcAft>
          <a:spcPct val="0"/>
        </a:spcAft>
        <a:buClr>
          <a:schemeClr val="hlink"/>
        </a:buClr>
        <a:buFont typeface="Symbol" pitchFamily="18"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showMasterPhAnim="0">
  <p:cSld>
    <p:bg>
      <p:bgPr>
        <a:blipFill dpi="0" rotWithShape="0">
          <a:blip r:embed="rId3" cstate="print"/>
          <a:srcRect/>
          <a:stretch>
            <a:fillRect r="-13717"/>
          </a:stretch>
        </a:blipFill>
        <a:effectLst/>
      </p:bgPr>
    </p:bg>
    <p:spTree>
      <p:nvGrpSpPr>
        <p:cNvPr id="1" name=""/>
        <p:cNvGrpSpPr/>
        <p:nvPr/>
      </p:nvGrpSpPr>
      <p:grpSpPr>
        <a:xfrm>
          <a:off x="0" y="0"/>
          <a:ext cx="0" cy="0"/>
          <a:chOff x="0" y="0"/>
          <a:chExt cx="0" cy="0"/>
        </a:xfrm>
      </p:grpSpPr>
      <p:sp>
        <p:nvSpPr>
          <p:cNvPr id="2052" name="Rectangle 4"/>
          <p:cNvSpPr>
            <a:spLocks noGrp="1" noChangeArrowheads="1"/>
          </p:cNvSpPr>
          <p:nvPr>
            <p:ph type="ctrTitle"/>
          </p:nvPr>
        </p:nvSpPr>
        <p:spPr>
          <a:xfrm>
            <a:off x="2362200" y="1847850"/>
            <a:ext cx="5867400" cy="1431925"/>
          </a:xfrm>
          <a:noFill/>
        </p:spPr>
        <p:txBody>
          <a:bodyPr/>
          <a:lstStyle/>
          <a:p>
            <a:r>
              <a:rPr lang="en-US" dirty="0" smtClean="0"/>
              <a:t>Network Topology</a:t>
            </a:r>
            <a:endParaRPr lang="en-US" dirty="0"/>
          </a:p>
        </p:txBody>
      </p:sp>
      <p:sp>
        <p:nvSpPr>
          <p:cNvPr id="2053" name="Rectangle 5"/>
          <p:cNvSpPr>
            <a:spLocks noGrp="1" noChangeArrowheads="1"/>
          </p:cNvSpPr>
          <p:nvPr>
            <p:ph type="subTitle" idx="1"/>
          </p:nvPr>
        </p:nvSpPr>
        <p:spPr>
          <a:xfrm>
            <a:off x="3276600" y="3352800"/>
            <a:ext cx="4343400" cy="579438"/>
          </a:xfrm>
          <a:noFill/>
        </p:spPr>
        <p:txBody>
          <a:bodyPr/>
          <a:lstStyle/>
          <a:p>
            <a:r>
              <a:rPr lang="en-US">
                <a:solidFill>
                  <a:srgbClr val="FF3300"/>
                </a:solidFill>
              </a:rPr>
              <a:t>Welcome, students!</a:t>
            </a:r>
          </a:p>
        </p:txBody>
      </p:sp>
    </p:spTree>
  </p:cSld>
  <p:clrMapOvr>
    <a:masterClrMapping/>
  </p:clrMapOvr>
  <p:transition spd="med">
    <p:push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85800" y="381000"/>
            <a:ext cx="6870700" cy="561109"/>
          </a:xfrm>
        </p:spPr>
        <p:txBody>
          <a:bodyPr/>
          <a:lstStyle/>
          <a:p>
            <a:r>
              <a:rPr lang="en-US" dirty="0" smtClean="0"/>
              <a:t>Hybrid Topology</a:t>
            </a:r>
            <a:endParaRPr lang="en-US" dirty="0"/>
          </a:p>
        </p:txBody>
      </p:sp>
      <p:sp>
        <p:nvSpPr>
          <p:cNvPr id="6" name="TextBox 5"/>
          <p:cNvSpPr txBox="1"/>
          <p:nvPr/>
        </p:nvSpPr>
        <p:spPr>
          <a:xfrm>
            <a:off x="332510" y="1704109"/>
            <a:ext cx="4045528" cy="3139321"/>
          </a:xfrm>
          <a:prstGeom prst="rect">
            <a:avLst/>
          </a:prstGeom>
          <a:noFill/>
        </p:spPr>
        <p:txBody>
          <a:bodyPr wrap="square" rtlCol="0">
            <a:spAutoFit/>
          </a:bodyPr>
          <a:lstStyle/>
          <a:p>
            <a:pPr algn="just"/>
            <a:r>
              <a:rPr lang="en-US" sz="2000" b="1" i="1" dirty="0"/>
              <a:t>This type of topology we integrate two or more different topologies to form a resultant topology which has good points(as well as weaknesses) of all the constituent basic topologies rather than having characteristics of one specific topology.</a:t>
            </a:r>
            <a:endParaRPr lang="en-US" sz="2000" dirty="0"/>
          </a:p>
          <a:p>
            <a:endParaRPr lang="en-US" dirty="0"/>
          </a:p>
        </p:txBody>
      </p:sp>
      <p:pic>
        <p:nvPicPr>
          <p:cNvPr id="7" name="Picture 6" descr="Hybrid Topology : Advantages and Disadvantages of Hybrid Topology,diagram,picture wikipedia"/>
          <p:cNvPicPr/>
          <p:nvPr/>
        </p:nvPicPr>
        <p:blipFill>
          <a:blip r:embed="rId2" cstate="print"/>
          <a:srcRect/>
          <a:stretch>
            <a:fillRect/>
          </a:stretch>
        </p:blipFill>
        <p:spPr bwMode="auto">
          <a:xfrm>
            <a:off x="4530436" y="1676401"/>
            <a:ext cx="4355667" cy="3283526"/>
          </a:xfrm>
          <a:prstGeom prst="rect">
            <a:avLst/>
          </a:prstGeom>
          <a:noFill/>
          <a:ln w="9525">
            <a:noFill/>
            <a:miter lim="800000"/>
            <a:headEnd/>
            <a:tailEnd/>
          </a:ln>
        </p:spPr>
      </p:pic>
    </p:spTree>
  </p:cSld>
  <p:clrMapOvr>
    <a:masterClrMapping/>
  </p:clrMapOvr>
  <p:transition spd="med">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dirty="0" smtClean="0"/>
              <a:t>Thank You !!!</a:t>
            </a:r>
            <a:endParaRPr lang="en-US" dirty="0"/>
          </a:p>
        </p:txBody>
      </p:sp>
      <p:grpSp>
        <p:nvGrpSpPr>
          <p:cNvPr id="26633" name="Group 9" descr="Red schoolhouse"/>
          <p:cNvGrpSpPr>
            <a:grpSpLocks noChangeAspect="1"/>
          </p:cNvGrpSpPr>
          <p:nvPr/>
        </p:nvGrpSpPr>
        <p:grpSpPr bwMode="auto">
          <a:xfrm>
            <a:off x="2670175" y="1649413"/>
            <a:ext cx="3954463" cy="4275137"/>
            <a:chOff x="1682" y="1039"/>
            <a:chExt cx="2491" cy="2693"/>
          </a:xfrm>
        </p:grpSpPr>
        <p:sp>
          <p:nvSpPr>
            <p:cNvPr id="26632" name="AutoShape 8"/>
            <p:cNvSpPr>
              <a:spLocks noChangeAspect="1" noChangeArrowheads="1" noTextEdit="1"/>
            </p:cNvSpPr>
            <p:nvPr/>
          </p:nvSpPr>
          <p:spPr bwMode="auto">
            <a:xfrm>
              <a:off x="1682" y="1039"/>
              <a:ext cx="2491" cy="2693"/>
            </a:xfrm>
            <a:prstGeom prst="rect">
              <a:avLst/>
            </a:prstGeom>
            <a:noFill/>
            <a:ln w="9525">
              <a:noFill/>
              <a:miter lim="800000"/>
              <a:headEnd/>
              <a:tailEnd/>
            </a:ln>
          </p:spPr>
          <p:txBody>
            <a:bodyPr/>
            <a:lstStyle/>
            <a:p>
              <a:endParaRPr lang="en-US"/>
            </a:p>
          </p:txBody>
        </p:sp>
        <p:grpSp>
          <p:nvGrpSpPr>
            <p:cNvPr id="26834" name="Group 210"/>
            <p:cNvGrpSpPr>
              <a:grpSpLocks/>
            </p:cNvGrpSpPr>
            <p:nvPr/>
          </p:nvGrpSpPr>
          <p:grpSpPr bwMode="auto">
            <a:xfrm>
              <a:off x="1702" y="1137"/>
              <a:ext cx="2451" cy="2571"/>
              <a:chOff x="1702" y="1137"/>
              <a:chExt cx="2451" cy="2571"/>
            </a:xfrm>
          </p:grpSpPr>
          <p:sp>
            <p:nvSpPr>
              <p:cNvPr id="26634" name="Freeform 10"/>
              <p:cNvSpPr>
                <a:spLocks/>
              </p:cNvSpPr>
              <p:nvPr/>
            </p:nvSpPr>
            <p:spPr bwMode="auto">
              <a:xfrm>
                <a:off x="1710" y="1595"/>
                <a:ext cx="2418" cy="2018"/>
              </a:xfrm>
              <a:custGeom>
                <a:avLst/>
                <a:gdLst/>
                <a:ahLst/>
                <a:cxnLst>
                  <a:cxn ang="0">
                    <a:pos x="221" y="1992"/>
                  </a:cxn>
                  <a:cxn ang="0">
                    <a:pos x="254" y="1952"/>
                  </a:cxn>
                  <a:cxn ang="0">
                    <a:pos x="279" y="1785"/>
                  </a:cxn>
                  <a:cxn ang="0">
                    <a:pos x="235" y="1683"/>
                  </a:cxn>
                  <a:cxn ang="0">
                    <a:pos x="161" y="1562"/>
                  </a:cxn>
                  <a:cxn ang="0">
                    <a:pos x="82" y="1422"/>
                  </a:cxn>
                  <a:cxn ang="0">
                    <a:pos x="47" y="1344"/>
                  </a:cxn>
                  <a:cxn ang="0">
                    <a:pos x="21" y="1262"/>
                  </a:cxn>
                  <a:cxn ang="0">
                    <a:pos x="8" y="1019"/>
                  </a:cxn>
                  <a:cxn ang="0">
                    <a:pos x="46" y="885"/>
                  </a:cxn>
                  <a:cxn ang="0">
                    <a:pos x="97" y="779"/>
                  </a:cxn>
                  <a:cxn ang="0">
                    <a:pos x="138" y="713"/>
                  </a:cxn>
                  <a:cxn ang="0">
                    <a:pos x="156" y="686"/>
                  </a:cxn>
                  <a:cxn ang="0">
                    <a:pos x="175" y="659"/>
                  </a:cxn>
                  <a:cxn ang="0">
                    <a:pos x="196" y="633"/>
                  </a:cxn>
                  <a:cxn ang="0">
                    <a:pos x="216" y="606"/>
                  </a:cxn>
                  <a:cxn ang="0">
                    <a:pos x="238" y="580"/>
                  </a:cxn>
                  <a:cxn ang="0">
                    <a:pos x="261" y="555"/>
                  </a:cxn>
                  <a:cxn ang="0">
                    <a:pos x="288" y="525"/>
                  </a:cxn>
                  <a:cxn ang="0">
                    <a:pos x="317" y="495"/>
                  </a:cxn>
                  <a:cxn ang="0">
                    <a:pos x="342" y="470"/>
                  </a:cxn>
                  <a:cxn ang="0">
                    <a:pos x="374" y="440"/>
                  </a:cxn>
                  <a:cxn ang="0">
                    <a:pos x="400" y="417"/>
                  </a:cxn>
                  <a:cxn ang="0">
                    <a:pos x="456" y="369"/>
                  </a:cxn>
                  <a:cxn ang="0">
                    <a:pos x="514" y="324"/>
                  </a:cxn>
                  <a:cxn ang="0">
                    <a:pos x="575" y="280"/>
                  </a:cxn>
                  <a:cxn ang="0">
                    <a:pos x="637" y="239"/>
                  </a:cxn>
                  <a:cxn ang="0">
                    <a:pos x="702" y="202"/>
                  </a:cxn>
                  <a:cxn ang="0">
                    <a:pos x="768" y="168"/>
                  </a:cxn>
                  <a:cxn ang="0">
                    <a:pos x="835" y="136"/>
                  </a:cxn>
                  <a:cxn ang="0">
                    <a:pos x="903" y="108"/>
                  </a:cxn>
                  <a:cxn ang="0">
                    <a:pos x="996" y="77"/>
                  </a:cxn>
                  <a:cxn ang="0">
                    <a:pos x="1135" y="45"/>
                  </a:cxn>
                  <a:cxn ang="0">
                    <a:pos x="1379" y="10"/>
                  </a:cxn>
                  <a:cxn ang="0">
                    <a:pos x="1763" y="13"/>
                  </a:cxn>
                  <a:cxn ang="0">
                    <a:pos x="1911" y="50"/>
                  </a:cxn>
                  <a:cxn ang="0">
                    <a:pos x="1999" y="90"/>
                  </a:cxn>
                  <a:cxn ang="0">
                    <a:pos x="2055" y="123"/>
                  </a:cxn>
                  <a:cxn ang="0">
                    <a:pos x="2095" y="151"/>
                  </a:cxn>
                  <a:cxn ang="0">
                    <a:pos x="2133" y="183"/>
                  </a:cxn>
                  <a:cxn ang="0">
                    <a:pos x="2169" y="218"/>
                  </a:cxn>
                  <a:cxn ang="0">
                    <a:pos x="2203" y="258"/>
                  </a:cxn>
                  <a:cxn ang="0">
                    <a:pos x="2235" y="302"/>
                  </a:cxn>
                  <a:cxn ang="0">
                    <a:pos x="2291" y="405"/>
                  </a:cxn>
                  <a:cxn ang="0">
                    <a:pos x="2336" y="529"/>
                  </a:cxn>
                  <a:cxn ang="0">
                    <a:pos x="2370" y="668"/>
                  </a:cxn>
                  <a:cxn ang="0">
                    <a:pos x="2411" y="966"/>
                  </a:cxn>
                  <a:cxn ang="0">
                    <a:pos x="2395" y="1483"/>
                  </a:cxn>
                  <a:cxn ang="0">
                    <a:pos x="2362" y="1622"/>
                  </a:cxn>
                  <a:cxn ang="0">
                    <a:pos x="2332" y="1699"/>
                  </a:cxn>
                  <a:cxn ang="0">
                    <a:pos x="2274" y="1819"/>
                  </a:cxn>
                  <a:cxn ang="0">
                    <a:pos x="2238" y="1875"/>
                  </a:cxn>
                  <a:cxn ang="0">
                    <a:pos x="2214" y="1906"/>
                  </a:cxn>
                  <a:cxn ang="0">
                    <a:pos x="2181" y="1942"/>
                  </a:cxn>
                  <a:cxn ang="0">
                    <a:pos x="2144" y="1968"/>
                  </a:cxn>
                </a:cxnLst>
                <a:rect l="0" t="0" r="r" b="b"/>
                <a:pathLst>
                  <a:path w="2418" h="2018">
                    <a:moveTo>
                      <a:pt x="189" y="2018"/>
                    </a:moveTo>
                    <a:lnTo>
                      <a:pt x="195" y="2013"/>
                    </a:lnTo>
                    <a:lnTo>
                      <a:pt x="202" y="2009"/>
                    </a:lnTo>
                    <a:lnTo>
                      <a:pt x="211" y="2002"/>
                    </a:lnTo>
                    <a:lnTo>
                      <a:pt x="216" y="1997"/>
                    </a:lnTo>
                    <a:lnTo>
                      <a:pt x="221" y="1992"/>
                    </a:lnTo>
                    <a:lnTo>
                      <a:pt x="226" y="1986"/>
                    </a:lnTo>
                    <a:lnTo>
                      <a:pt x="232" y="1981"/>
                    </a:lnTo>
                    <a:lnTo>
                      <a:pt x="237" y="1975"/>
                    </a:lnTo>
                    <a:lnTo>
                      <a:pt x="243" y="1968"/>
                    </a:lnTo>
                    <a:lnTo>
                      <a:pt x="249" y="1961"/>
                    </a:lnTo>
                    <a:lnTo>
                      <a:pt x="254" y="1952"/>
                    </a:lnTo>
                    <a:lnTo>
                      <a:pt x="264" y="1935"/>
                    </a:lnTo>
                    <a:lnTo>
                      <a:pt x="273" y="1915"/>
                    </a:lnTo>
                    <a:lnTo>
                      <a:pt x="285" y="1870"/>
                    </a:lnTo>
                    <a:lnTo>
                      <a:pt x="286" y="1844"/>
                    </a:lnTo>
                    <a:lnTo>
                      <a:pt x="285" y="1816"/>
                    </a:lnTo>
                    <a:lnTo>
                      <a:pt x="279" y="1785"/>
                    </a:lnTo>
                    <a:lnTo>
                      <a:pt x="275" y="1770"/>
                    </a:lnTo>
                    <a:lnTo>
                      <a:pt x="269" y="1753"/>
                    </a:lnTo>
                    <a:lnTo>
                      <a:pt x="262" y="1737"/>
                    </a:lnTo>
                    <a:lnTo>
                      <a:pt x="254" y="1719"/>
                    </a:lnTo>
                    <a:lnTo>
                      <a:pt x="246" y="1701"/>
                    </a:lnTo>
                    <a:lnTo>
                      <a:pt x="235" y="1683"/>
                    </a:lnTo>
                    <a:lnTo>
                      <a:pt x="224" y="1664"/>
                    </a:lnTo>
                    <a:lnTo>
                      <a:pt x="213" y="1644"/>
                    </a:lnTo>
                    <a:lnTo>
                      <a:pt x="201" y="1624"/>
                    </a:lnTo>
                    <a:lnTo>
                      <a:pt x="188" y="1604"/>
                    </a:lnTo>
                    <a:lnTo>
                      <a:pt x="175" y="1583"/>
                    </a:lnTo>
                    <a:lnTo>
                      <a:pt x="161" y="1562"/>
                    </a:lnTo>
                    <a:lnTo>
                      <a:pt x="148" y="1539"/>
                    </a:lnTo>
                    <a:lnTo>
                      <a:pt x="135" y="1517"/>
                    </a:lnTo>
                    <a:lnTo>
                      <a:pt x="121" y="1493"/>
                    </a:lnTo>
                    <a:lnTo>
                      <a:pt x="107" y="1470"/>
                    </a:lnTo>
                    <a:lnTo>
                      <a:pt x="95" y="1446"/>
                    </a:lnTo>
                    <a:lnTo>
                      <a:pt x="82" y="1422"/>
                    </a:lnTo>
                    <a:lnTo>
                      <a:pt x="76" y="1409"/>
                    </a:lnTo>
                    <a:lnTo>
                      <a:pt x="70" y="1396"/>
                    </a:lnTo>
                    <a:lnTo>
                      <a:pt x="65" y="1383"/>
                    </a:lnTo>
                    <a:lnTo>
                      <a:pt x="58" y="1370"/>
                    </a:lnTo>
                    <a:lnTo>
                      <a:pt x="52" y="1357"/>
                    </a:lnTo>
                    <a:lnTo>
                      <a:pt x="47" y="1344"/>
                    </a:lnTo>
                    <a:lnTo>
                      <a:pt x="42" y="1331"/>
                    </a:lnTo>
                    <a:lnTo>
                      <a:pt x="37" y="1317"/>
                    </a:lnTo>
                    <a:lnTo>
                      <a:pt x="33" y="1304"/>
                    </a:lnTo>
                    <a:lnTo>
                      <a:pt x="29" y="1290"/>
                    </a:lnTo>
                    <a:lnTo>
                      <a:pt x="24" y="1276"/>
                    </a:lnTo>
                    <a:lnTo>
                      <a:pt x="21" y="1262"/>
                    </a:lnTo>
                    <a:lnTo>
                      <a:pt x="14" y="1233"/>
                    </a:lnTo>
                    <a:lnTo>
                      <a:pt x="8" y="1204"/>
                    </a:lnTo>
                    <a:lnTo>
                      <a:pt x="1" y="1145"/>
                    </a:lnTo>
                    <a:lnTo>
                      <a:pt x="0" y="1083"/>
                    </a:lnTo>
                    <a:lnTo>
                      <a:pt x="4" y="1051"/>
                    </a:lnTo>
                    <a:lnTo>
                      <a:pt x="8" y="1019"/>
                    </a:lnTo>
                    <a:lnTo>
                      <a:pt x="14" y="986"/>
                    </a:lnTo>
                    <a:lnTo>
                      <a:pt x="23" y="953"/>
                    </a:lnTo>
                    <a:lnTo>
                      <a:pt x="28" y="936"/>
                    </a:lnTo>
                    <a:lnTo>
                      <a:pt x="33" y="919"/>
                    </a:lnTo>
                    <a:lnTo>
                      <a:pt x="39" y="902"/>
                    </a:lnTo>
                    <a:lnTo>
                      <a:pt x="46" y="885"/>
                    </a:lnTo>
                    <a:lnTo>
                      <a:pt x="53" y="868"/>
                    </a:lnTo>
                    <a:lnTo>
                      <a:pt x="61" y="850"/>
                    </a:lnTo>
                    <a:lnTo>
                      <a:pt x="70" y="832"/>
                    </a:lnTo>
                    <a:lnTo>
                      <a:pt x="78" y="815"/>
                    </a:lnTo>
                    <a:lnTo>
                      <a:pt x="87" y="797"/>
                    </a:lnTo>
                    <a:lnTo>
                      <a:pt x="97" y="779"/>
                    </a:lnTo>
                    <a:lnTo>
                      <a:pt x="107" y="762"/>
                    </a:lnTo>
                    <a:lnTo>
                      <a:pt x="118" y="744"/>
                    </a:lnTo>
                    <a:lnTo>
                      <a:pt x="130" y="726"/>
                    </a:lnTo>
                    <a:lnTo>
                      <a:pt x="133" y="722"/>
                    </a:lnTo>
                    <a:lnTo>
                      <a:pt x="136" y="717"/>
                    </a:lnTo>
                    <a:lnTo>
                      <a:pt x="138" y="713"/>
                    </a:lnTo>
                    <a:lnTo>
                      <a:pt x="141" y="709"/>
                    </a:lnTo>
                    <a:lnTo>
                      <a:pt x="144" y="704"/>
                    </a:lnTo>
                    <a:lnTo>
                      <a:pt x="147" y="699"/>
                    </a:lnTo>
                    <a:lnTo>
                      <a:pt x="150" y="696"/>
                    </a:lnTo>
                    <a:lnTo>
                      <a:pt x="153" y="691"/>
                    </a:lnTo>
                    <a:lnTo>
                      <a:pt x="156" y="686"/>
                    </a:lnTo>
                    <a:lnTo>
                      <a:pt x="159" y="682"/>
                    </a:lnTo>
                    <a:lnTo>
                      <a:pt x="162" y="677"/>
                    </a:lnTo>
                    <a:lnTo>
                      <a:pt x="165" y="673"/>
                    </a:lnTo>
                    <a:lnTo>
                      <a:pt x="169" y="669"/>
                    </a:lnTo>
                    <a:lnTo>
                      <a:pt x="172" y="664"/>
                    </a:lnTo>
                    <a:lnTo>
                      <a:pt x="175" y="659"/>
                    </a:lnTo>
                    <a:lnTo>
                      <a:pt x="178" y="656"/>
                    </a:lnTo>
                    <a:lnTo>
                      <a:pt x="181" y="651"/>
                    </a:lnTo>
                    <a:lnTo>
                      <a:pt x="186" y="646"/>
                    </a:lnTo>
                    <a:lnTo>
                      <a:pt x="189" y="642"/>
                    </a:lnTo>
                    <a:lnTo>
                      <a:pt x="192" y="638"/>
                    </a:lnTo>
                    <a:lnTo>
                      <a:pt x="196" y="633"/>
                    </a:lnTo>
                    <a:lnTo>
                      <a:pt x="199" y="629"/>
                    </a:lnTo>
                    <a:lnTo>
                      <a:pt x="202" y="624"/>
                    </a:lnTo>
                    <a:lnTo>
                      <a:pt x="206" y="620"/>
                    </a:lnTo>
                    <a:lnTo>
                      <a:pt x="209" y="616"/>
                    </a:lnTo>
                    <a:lnTo>
                      <a:pt x="213" y="611"/>
                    </a:lnTo>
                    <a:lnTo>
                      <a:pt x="216" y="606"/>
                    </a:lnTo>
                    <a:lnTo>
                      <a:pt x="220" y="603"/>
                    </a:lnTo>
                    <a:lnTo>
                      <a:pt x="223" y="598"/>
                    </a:lnTo>
                    <a:lnTo>
                      <a:pt x="227" y="593"/>
                    </a:lnTo>
                    <a:lnTo>
                      <a:pt x="231" y="590"/>
                    </a:lnTo>
                    <a:lnTo>
                      <a:pt x="234" y="585"/>
                    </a:lnTo>
                    <a:lnTo>
                      <a:pt x="238" y="580"/>
                    </a:lnTo>
                    <a:lnTo>
                      <a:pt x="242" y="576"/>
                    </a:lnTo>
                    <a:lnTo>
                      <a:pt x="246" y="572"/>
                    </a:lnTo>
                    <a:lnTo>
                      <a:pt x="250" y="568"/>
                    </a:lnTo>
                    <a:lnTo>
                      <a:pt x="254" y="563"/>
                    </a:lnTo>
                    <a:lnTo>
                      <a:pt x="258" y="559"/>
                    </a:lnTo>
                    <a:lnTo>
                      <a:pt x="261" y="555"/>
                    </a:lnTo>
                    <a:lnTo>
                      <a:pt x="265" y="550"/>
                    </a:lnTo>
                    <a:lnTo>
                      <a:pt x="269" y="546"/>
                    </a:lnTo>
                    <a:lnTo>
                      <a:pt x="273" y="542"/>
                    </a:lnTo>
                    <a:lnTo>
                      <a:pt x="277" y="537"/>
                    </a:lnTo>
                    <a:lnTo>
                      <a:pt x="280" y="533"/>
                    </a:lnTo>
                    <a:lnTo>
                      <a:pt x="288" y="525"/>
                    </a:lnTo>
                    <a:lnTo>
                      <a:pt x="292" y="520"/>
                    </a:lnTo>
                    <a:lnTo>
                      <a:pt x="296" y="516"/>
                    </a:lnTo>
                    <a:lnTo>
                      <a:pt x="300" y="512"/>
                    </a:lnTo>
                    <a:lnTo>
                      <a:pt x="304" y="508"/>
                    </a:lnTo>
                    <a:lnTo>
                      <a:pt x="313" y="499"/>
                    </a:lnTo>
                    <a:lnTo>
                      <a:pt x="317" y="495"/>
                    </a:lnTo>
                    <a:lnTo>
                      <a:pt x="322" y="491"/>
                    </a:lnTo>
                    <a:lnTo>
                      <a:pt x="326" y="486"/>
                    </a:lnTo>
                    <a:lnTo>
                      <a:pt x="330" y="483"/>
                    </a:lnTo>
                    <a:lnTo>
                      <a:pt x="334" y="478"/>
                    </a:lnTo>
                    <a:lnTo>
                      <a:pt x="338" y="473"/>
                    </a:lnTo>
                    <a:lnTo>
                      <a:pt x="342" y="470"/>
                    </a:lnTo>
                    <a:lnTo>
                      <a:pt x="347" y="465"/>
                    </a:lnTo>
                    <a:lnTo>
                      <a:pt x="351" y="462"/>
                    </a:lnTo>
                    <a:lnTo>
                      <a:pt x="355" y="457"/>
                    </a:lnTo>
                    <a:lnTo>
                      <a:pt x="364" y="449"/>
                    </a:lnTo>
                    <a:lnTo>
                      <a:pt x="369" y="445"/>
                    </a:lnTo>
                    <a:lnTo>
                      <a:pt x="374" y="440"/>
                    </a:lnTo>
                    <a:lnTo>
                      <a:pt x="378" y="437"/>
                    </a:lnTo>
                    <a:lnTo>
                      <a:pt x="382" y="433"/>
                    </a:lnTo>
                    <a:lnTo>
                      <a:pt x="387" y="429"/>
                    </a:lnTo>
                    <a:lnTo>
                      <a:pt x="391" y="425"/>
                    </a:lnTo>
                    <a:lnTo>
                      <a:pt x="396" y="420"/>
                    </a:lnTo>
                    <a:lnTo>
                      <a:pt x="400" y="417"/>
                    </a:lnTo>
                    <a:lnTo>
                      <a:pt x="409" y="409"/>
                    </a:lnTo>
                    <a:lnTo>
                      <a:pt x="418" y="400"/>
                    </a:lnTo>
                    <a:lnTo>
                      <a:pt x="427" y="392"/>
                    </a:lnTo>
                    <a:lnTo>
                      <a:pt x="437" y="385"/>
                    </a:lnTo>
                    <a:lnTo>
                      <a:pt x="447" y="377"/>
                    </a:lnTo>
                    <a:lnTo>
                      <a:pt x="456" y="369"/>
                    </a:lnTo>
                    <a:lnTo>
                      <a:pt x="465" y="362"/>
                    </a:lnTo>
                    <a:lnTo>
                      <a:pt x="475" y="353"/>
                    </a:lnTo>
                    <a:lnTo>
                      <a:pt x="484" y="346"/>
                    </a:lnTo>
                    <a:lnTo>
                      <a:pt x="495" y="338"/>
                    </a:lnTo>
                    <a:lnTo>
                      <a:pt x="505" y="331"/>
                    </a:lnTo>
                    <a:lnTo>
                      <a:pt x="514" y="324"/>
                    </a:lnTo>
                    <a:lnTo>
                      <a:pt x="524" y="317"/>
                    </a:lnTo>
                    <a:lnTo>
                      <a:pt x="534" y="309"/>
                    </a:lnTo>
                    <a:lnTo>
                      <a:pt x="544" y="302"/>
                    </a:lnTo>
                    <a:lnTo>
                      <a:pt x="555" y="295"/>
                    </a:lnTo>
                    <a:lnTo>
                      <a:pt x="565" y="288"/>
                    </a:lnTo>
                    <a:lnTo>
                      <a:pt x="575" y="280"/>
                    </a:lnTo>
                    <a:lnTo>
                      <a:pt x="585" y="273"/>
                    </a:lnTo>
                    <a:lnTo>
                      <a:pt x="595" y="266"/>
                    </a:lnTo>
                    <a:lnTo>
                      <a:pt x="605" y="259"/>
                    </a:lnTo>
                    <a:lnTo>
                      <a:pt x="617" y="253"/>
                    </a:lnTo>
                    <a:lnTo>
                      <a:pt x="627" y="246"/>
                    </a:lnTo>
                    <a:lnTo>
                      <a:pt x="637" y="239"/>
                    </a:lnTo>
                    <a:lnTo>
                      <a:pt x="648" y="233"/>
                    </a:lnTo>
                    <a:lnTo>
                      <a:pt x="658" y="226"/>
                    </a:lnTo>
                    <a:lnTo>
                      <a:pt x="669" y="220"/>
                    </a:lnTo>
                    <a:lnTo>
                      <a:pt x="680" y="215"/>
                    </a:lnTo>
                    <a:lnTo>
                      <a:pt x="691" y="208"/>
                    </a:lnTo>
                    <a:lnTo>
                      <a:pt x="702" y="202"/>
                    </a:lnTo>
                    <a:lnTo>
                      <a:pt x="712" y="196"/>
                    </a:lnTo>
                    <a:lnTo>
                      <a:pt x="723" y="190"/>
                    </a:lnTo>
                    <a:lnTo>
                      <a:pt x="735" y="184"/>
                    </a:lnTo>
                    <a:lnTo>
                      <a:pt x="746" y="178"/>
                    </a:lnTo>
                    <a:lnTo>
                      <a:pt x="757" y="172"/>
                    </a:lnTo>
                    <a:lnTo>
                      <a:pt x="768" y="168"/>
                    </a:lnTo>
                    <a:lnTo>
                      <a:pt x="778" y="162"/>
                    </a:lnTo>
                    <a:lnTo>
                      <a:pt x="789" y="157"/>
                    </a:lnTo>
                    <a:lnTo>
                      <a:pt x="801" y="151"/>
                    </a:lnTo>
                    <a:lnTo>
                      <a:pt x="813" y="146"/>
                    </a:lnTo>
                    <a:lnTo>
                      <a:pt x="824" y="140"/>
                    </a:lnTo>
                    <a:lnTo>
                      <a:pt x="835" y="136"/>
                    </a:lnTo>
                    <a:lnTo>
                      <a:pt x="846" y="131"/>
                    </a:lnTo>
                    <a:lnTo>
                      <a:pt x="858" y="126"/>
                    </a:lnTo>
                    <a:lnTo>
                      <a:pt x="869" y="122"/>
                    </a:lnTo>
                    <a:lnTo>
                      <a:pt x="880" y="117"/>
                    </a:lnTo>
                    <a:lnTo>
                      <a:pt x="892" y="112"/>
                    </a:lnTo>
                    <a:lnTo>
                      <a:pt x="903" y="108"/>
                    </a:lnTo>
                    <a:lnTo>
                      <a:pt x="915" y="104"/>
                    </a:lnTo>
                    <a:lnTo>
                      <a:pt x="926" y="99"/>
                    </a:lnTo>
                    <a:lnTo>
                      <a:pt x="938" y="96"/>
                    </a:lnTo>
                    <a:lnTo>
                      <a:pt x="949" y="92"/>
                    </a:lnTo>
                    <a:lnTo>
                      <a:pt x="972" y="84"/>
                    </a:lnTo>
                    <a:lnTo>
                      <a:pt x="996" y="77"/>
                    </a:lnTo>
                    <a:lnTo>
                      <a:pt x="1018" y="71"/>
                    </a:lnTo>
                    <a:lnTo>
                      <a:pt x="1042" y="64"/>
                    </a:lnTo>
                    <a:lnTo>
                      <a:pt x="1065" y="59"/>
                    </a:lnTo>
                    <a:lnTo>
                      <a:pt x="1088" y="53"/>
                    </a:lnTo>
                    <a:lnTo>
                      <a:pt x="1112" y="50"/>
                    </a:lnTo>
                    <a:lnTo>
                      <a:pt x="1135" y="45"/>
                    </a:lnTo>
                    <a:lnTo>
                      <a:pt x="1159" y="42"/>
                    </a:lnTo>
                    <a:lnTo>
                      <a:pt x="1204" y="33"/>
                    </a:lnTo>
                    <a:lnTo>
                      <a:pt x="1249" y="26"/>
                    </a:lnTo>
                    <a:lnTo>
                      <a:pt x="1293" y="20"/>
                    </a:lnTo>
                    <a:lnTo>
                      <a:pt x="1336" y="15"/>
                    </a:lnTo>
                    <a:lnTo>
                      <a:pt x="1379" y="10"/>
                    </a:lnTo>
                    <a:lnTo>
                      <a:pt x="1421" y="6"/>
                    </a:lnTo>
                    <a:lnTo>
                      <a:pt x="1463" y="4"/>
                    </a:lnTo>
                    <a:lnTo>
                      <a:pt x="1542" y="0"/>
                    </a:lnTo>
                    <a:lnTo>
                      <a:pt x="1619" y="0"/>
                    </a:lnTo>
                    <a:lnTo>
                      <a:pt x="1692" y="5"/>
                    </a:lnTo>
                    <a:lnTo>
                      <a:pt x="1763" y="13"/>
                    </a:lnTo>
                    <a:lnTo>
                      <a:pt x="1797" y="19"/>
                    </a:lnTo>
                    <a:lnTo>
                      <a:pt x="1831" y="26"/>
                    </a:lnTo>
                    <a:lnTo>
                      <a:pt x="1863" y="36"/>
                    </a:lnTo>
                    <a:lnTo>
                      <a:pt x="1879" y="40"/>
                    </a:lnTo>
                    <a:lnTo>
                      <a:pt x="1895" y="45"/>
                    </a:lnTo>
                    <a:lnTo>
                      <a:pt x="1911" y="50"/>
                    </a:lnTo>
                    <a:lnTo>
                      <a:pt x="1926" y="56"/>
                    </a:lnTo>
                    <a:lnTo>
                      <a:pt x="1941" y="62"/>
                    </a:lnTo>
                    <a:lnTo>
                      <a:pt x="1956" y="69"/>
                    </a:lnTo>
                    <a:lnTo>
                      <a:pt x="1971" y="75"/>
                    </a:lnTo>
                    <a:lnTo>
                      <a:pt x="1985" y="82"/>
                    </a:lnTo>
                    <a:lnTo>
                      <a:pt x="1999" y="90"/>
                    </a:lnTo>
                    <a:lnTo>
                      <a:pt x="2014" y="97"/>
                    </a:lnTo>
                    <a:lnTo>
                      <a:pt x="2028" y="105"/>
                    </a:lnTo>
                    <a:lnTo>
                      <a:pt x="2035" y="110"/>
                    </a:lnTo>
                    <a:lnTo>
                      <a:pt x="2042" y="113"/>
                    </a:lnTo>
                    <a:lnTo>
                      <a:pt x="2048" y="118"/>
                    </a:lnTo>
                    <a:lnTo>
                      <a:pt x="2055" y="123"/>
                    </a:lnTo>
                    <a:lnTo>
                      <a:pt x="2062" y="126"/>
                    </a:lnTo>
                    <a:lnTo>
                      <a:pt x="2069" y="131"/>
                    </a:lnTo>
                    <a:lnTo>
                      <a:pt x="2076" y="136"/>
                    </a:lnTo>
                    <a:lnTo>
                      <a:pt x="2082" y="142"/>
                    </a:lnTo>
                    <a:lnTo>
                      <a:pt x="2089" y="146"/>
                    </a:lnTo>
                    <a:lnTo>
                      <a:pt x="2095" y="151"/>
                    </a:lnTo>
                    <a:lnTo>
                      <a:pt x="2101" y="156"/>
                    </a:lnTo>
                    <a:lnTo>
                      <a:pt x="2108" y="162"/>
                    </a:lnTo>
                    <a:lnTo>
                      <a:pt x="2114" y="166"/>
                    </a:lnTo>
                    <a:lnTo>
                      <a:pt x="2120" y="172"/>
                    </a:lnTo>
                    <a:lnTo>
                      <a:pt x="2126" y="177"/>
                    </a:lnTo>
                    <a:lnTo>
                      <a:pt x="2133" y="183"/>
                    </a:lnTo>
                    <a:lnTo>
                      <a:pt x="2139" y="189"/>
                    </a:lnTo>
                    <a:lnTo>
                      <a:pt x="2145" y="195"/>
                    </a:lnTo>
                    <a:lnTo>
                      <a:pt x="2151" y="200"/>
                    </a:lnTo>
                    <a:lnTo>
                      <a:pt x="2157" y="206"/>
                    </a:lnTo>
                    <a:lnTo>
                      <a:pt x="2163" y="212"/>
                    </a:lnTo>
                    <a:lnTo>
                      <a:pt x="2169" y="218"/>
                    </a:lnTo>
                    <a:lnTo>
                      <a:pt x="2174" y="225"/>
                    </a:lnTo>
                    <a:lnTo>
                      <a:pt x="2180" y="231"/>
                    </a:lnTo>
                    <a:lnTo>
                      <a:pt x="2185" y="238"/>
                    </a:lnTo>
                    <a:lnTo>
                      <a:pt x="2192" y="244"/>
                    </a:lnTo>
                    <a:lnTo>
                      <a:pt x="2198" y="251"/>
                    </a:lnTo>
                    <a:lnTo>
                      <a:pt x="2203" y="258"/>
                    </a:lnTo>
                    <a:lnTo>
                      <a:pt x="2208" y="264"/>
                    </a:lnTo>
                    <a:lnTo>
                      <a:pt x="2214" y="271"/>
                    </a:lnTo>
                    <a:lnTo>
                      <a:pt x="2219" y="278"/>
                    </a:lnTo>
                    <a:lnTo>
                      <a:pt x="2224" y="286"/>
                    </a:lnTo>
                    <a:lnTo>
                      <a:pt x="2230" y="293"/>
                    </a:lnTo>
                    <a:lnTo>
                      <a:pt x="2235" y="302"/>
                    </a:lnTo>
                    <a:lnTo>
                      <a:pt x="2244" y="317"/>
                    </a:lnTo>
                    <a:lnTo>
                      <a:pt x="2255" y="333"/>
                    </a:lnTo>
                    <a:lnTo>
                      <a:pt x="2264" y="351"/>
                    </a:lnTo>
                    <a:lnTo>
                      <a:pt x="2273" y="369"/>
                    </a:lnTo>
                    <a:lnTo>
                      <a:pt x="2282" y="386"/>
                    </a:lnTo>
                    <a:lnTo>
                      <a:pt x="2291" y="405"/>
                    </a:lnTo>
                    <a:lnTo>
                      <a:pt x="2299" y="425"/>
                    </a:lnTo>
                    <a:lnTo>
                      <a:pt x="2307" y="445"/>
                    </a:lnTo>
                    <a:lnTo>
                      <a:pt x="2315" y="465"/>
                    </a:lnTo>
                    <a:lnTo>
                      <a:pt x="2322" y="486"/>
                    </a:lnTo>
                    <a:lnTo>
                      <a:pt x="2329" y="508"/>
                    </a:lnTo>
                    <a:lnTo>
                      <a:pt x="2336" y="529"/>
                    </a:lnTo>
                    <a:lnTo>
                      <a:pt x="2343" y="551"/>
                    </a:lnTo>
                    <a:lnTo>
                      <a:pt x="2349" y="573"/>
                    </a:lnTo>
                    <a:lnTo>
                      <a:pt x="2354" y="597"/>
                    </a:lnTo>
                    <a:lnTo>
                      <a:pt x="2360" y="619"/>
                    </a:lnTo>
                    <a:lnTo>
                      <a:pt x="2365" y="644"/>
                    </a:lnTo>
                    <a:lnTo>
                      <a:pt x="2370" y="668"/>
                    </a:lnTo>
                    <a:lnTo>
                      <a:pt x="2376" y="691"/>
                    </a:lnTo>
                    <a:lnTo>
                      <a:pt x="2381" y="716"/>
                    </a:lnTo>
                    <a:lnTo>
                      <a:pt x="2389" y="765"/>
                    </a:lnTo>
                    <a:lnTo>
                      <a:pt x="2396" y="815"/>
                    </a:lnTo>
                    <a:lnTo>
                      <a:pt x="2402" y="865"/>
                    </a:lnTo>
                    <a:lnTo>
                      <a:pt x="2411" y="966"/>
                    </a:lnTo>
                    <a:lnTo>
                      <a:pt x="2418" y="1168"/>
                    </a:lnTo>
                    <a:lnTo>
                      <a:pt x="2416" y="1264"/>
                    </a:lnTo>
                    <a:lnTo>
                      <a:pt x="2410" y="1357"/>
                    </a:lnTo>
                    <a:lnTo>
                      <a:pt x="2406" y="1401"/>
                    </a:lnTo>
                    <a:lnTo>
                      <a:pt x="2401" y="1443"/>
                    </a:lnTo>
                    <a:lnTo>
                      <a:pt x="2395" y="1483"/>
                    </a:lnTo>
                    <a:lnTo>
                      <a:pt x="2392" y="1502"/>
                    </a:lnTo>
                    <a:lnTo>
                      <a:pt x="2388" y="1521"/>
                    </a:lnTo>
                    <a:lnTo>
                      <a:pt x="2380" y="1557"/>
                    </a:lnTo>
                    <a:lnTo>
                      <a:pt x="2371" y="1590"/>
                    </a:lnTo>
                    <a:lnTo>
                      <a:pt x="2367" y="1606"/>
                    </a:lnTo>
                    <a:lnTo>
                      <a:pt x="2362" y="1622"/>
                    </a:lnTo>
                    <a:lnTo>
                      <a:pt x="2357" y="1636"/>
                    </a:lnTo>
                    <a:lnTo>
                      <a:pt x="2352" y="1649"/>
                    </a:lnTo>
                    <a:lnTo>
                      <a:pt x="2347" y="1662"/>
                    </a:lnTo>
                    <a:lnTo>
                      <a:pt x="2342" y="1675"/>
                    </a:lnTo>
                    <a:lnTo>
                      <a:pt x="2337" y="1688"/>
                    </a:lnTo>
                    <a:lnTo>
                      <a:pt x="2332" y="1699"/>
                    </a:lnTo>
                    <a:lnTo>
                      <a:pt x="2322" y="1723"/>
                    </a:lnTo>
                    <a:lnTo>
                      <a:pt x="2313" y="1744"/>
                    </a:lnTo>
                    <a:lnTo>
                      <a:pt x="2302" y="1765"/>
                    </a:lnTo>
                    <a:lnTo>
                      <a:pt x="2292" y="1784"/>
                    </a:lnTo>
                    <a:lnTo>
                      <a:pt x="2283" y="1802"/>
                    </a:lnTo>
                    <a:lnTo>
                      <a:pt x="2274" y="1819"/>
                    </a:lnTo>
                    <a:lnTo>
                      <a:pt x="2265" y="1835"/>
                    </a:lnTo>
                    <a:lnTo>
                      <a:pt x="2256" y="1849"/>
                    </a:lnTo>
                    <a:lnTo>
                      <a:pt x="2251" y="1856"/>
                    </a:lnTo>
                    <a:lnTo>
                      <a:pt x="2246" y="1862"/>
                    </a:lnTo>
                    <a:lnTo>
                      <a:pt x="2242" y="1869"/>
                    </a:lnTo>
                    <a:lnTo>
                      <a:pt x="2238" y="1875"/>
                    </a:lnTo>
                    <a:lnTo>
                      <a:pt x="2234" y="1881"/>
                    </a:lnTo>
                    <a:lnTo>
                      <a:pt x="2230" y="1886"/>
                    </a:lnTo>
                    <a:lnTo>
                      <a:pt x="2226" y="1891"/>
                    </a:lnTo>
                    <a:lnTo>
                      <a:pt x="2222" y="1897"/>
                    </a:lnTo>
                    <a:lnTo>
                      <a:pt x="2218" y="1902"/>
                    </a:lnTo>
                    <a:lnTo>
                      <a:pt x="2214" y="1906"/>
                    </a:lnTo>
                    <a:lnTo>
                      <a:pt x="2211" y="1911"/>
                    </a:lnTo>
                    <a:lnTo>
                      <a:pt x="2207" y="1915"/>
                    </a:lnTo>
                    <a:lnTo>
                      <a:pt x="2200" y="1923"/>
                    </a:lnTo>
                    <a:lnTo>
                      <a:pt x="2194" y="1930"/>
                    </a:lnTo>
                    <a:lnTo>
                      <a:pt x="2187" y="1936"/>
                    </a:lnTo>
                    <a:lnTo>
                      <a:pt x="2181" y="1942"/>
                    </a:lnTo>
                    <a:lnTo>
                      <a:pt x="2175" y="1946"/>
                    </a:lnTo>
                    <a:lnTo>
                      <a:pt x="2170" y="1951"/>
                    </a:lnTo>
                    <a:lnTo>
                      <a:pt x="2161" y="1958"/>
                    </a:lnTo>
                    <a:lnTo>
                      <a:pt x="2154" y="1963"/>
                    </a:lnTo>
                    <a:lnTo>
                      <a:pt x="2149" y="1965"/>
                    </a:lnTo>
                    <a:lnTo>
                      <a:pt x="2144" y="1968"/>
                    </a:lnTo>
                    <a:lnTo>
                      <a:pt x="189" y="2018"/>
                    </a:lnTo>
                    <a:lnTo>
                      <a:pt x="189" y="2018"/>
                    </a:lnTo>
                    <a:close/>
                  </a:path>
                </a:pathLst>
              </a:custGeom>
              <a:solidFill>
                <a:srgbClr val="333399"/>
              </a:solidFill>
              <a:ln w="9525">
                <a:noFill/>
                <a:round/>
                <a:headEnd/>
                <a:tailEnd/>
              </a:ln>
            </p:spPr>
            <p:txBody>
              <a:bodyPr/>
              <a:lstStyle/>
              <a:p>
                <a:endParaRPr lang="en-US"/>
              </a:p>
            </p:txBody>
          </p:sp>
          <p:sp>
            <p:nvSpPr>
              <p:cNvPr id="26635" name="Freeform 11"/>
              <p:cNvSpPr>
                <a:spLocks/>
              </p:cNvSpPr>
              <p:nvPr/>
            </p:nvSpPr>
            <p:spPr bwMode="auto">
              <a:xfrm>
                <a:off x="1861" y="3398"/>
                <a:ext cx="2049" cy="310"/>
              </a:xfrm>
              <a:custGeom>
                <a:avLst/>
                <a:gdLst/>
                <a:ahLst/>
                <a:cxnLst>
                  <a:cxn ang="0">
                    <a:pos x="799" y="6"/>
                  </a:cxn>
                  <a:cxn ang="0">
                    <a:pos x="736" y="16"/>
                  </a:cxn>
                  <a:cxn ang="0">
                    <a:pos x="679" y="26"/>
                  </a:cxn>
                  <a:cxn ang="0">
                    <a:pos x="615" y="36"/>
                  </a:cxn>
                  <a:cxn ang="0">
                    <a:pos x="544" y="49"/>
                  </a:cxn>
                  <a:cxn ang="0">
                    <a:pos x="470" y="63"/>
                  </a:cxn>
                  <a:cxn ang="0">
                    <a:pos x="393" y="78"/>
                  </a:cxn>
                  <a:cxn ang="0">
                    <a:pos x="318" y="94"/>
                  </a:cxn>
                  <a:cxn ang="0">
                    <a:pos x="246" y="110"/>
                  </a:cxn>
                  <a:cxn ang="0">
                    <a:pos x="211" y="119"/>
                  </a:cxn>
                  <a:cxn ang="0">
                    <a:pos x="178" y="127"/>
                  </a:cxn>
                  <a:cxn ang="0">
                    <a:pos x="147" y="135"/>
                  </a:cxn>
                  <a:cxn ang="0">
                    <a:pos x="118" y="143"/>
                  </a:cxn>
                  <a:cxn ang="0">
                    <a:pos x="68" y="161"/>
                  </a:cxn>
                  <a:cxn ang="0">
                    <a:pos x="30" y="178"/>
                  </a:cxn>
                  <a:cxn ang="0">
                    <a:pos x="1" y="200"/>
                  </a:cxn>
                  <a:cxn ang="0">
                    <a:pos x="2" y="215"/>
                  </a:cxn>
                  <a:cxn ang="0">
                    <a:pos x="9" y="222"/>
                  </a:cxn>
                  <a:cxn ang="0">
                    <a:pos x="35" y="235"/>
                  </a:cxn>
                  <a:cxn ang="0">
                    <a:pos x="74" y="247"/>
                  </a:cxn>
                  <a:cxn ang="0">
                    <a:pos x="127" y="259"/>
                  </a:cxn>
                  <a:cxn ang="0">
                    <a:pos x="190" y="269"/>
                  </a:cxn>
                  <a:cxn ang="0">
                    <a:pos x="264" y="278"/>
                  </a:cxn>
                  <a:cxn ang="0">
                    <a:pos x="347" y="286"/>
                  </a:cxn>
                  <a:cxn ang="0">
                    <a:pos x="484" y="296"/>
                  </a:cxn>
                  <a:cxn ang="0">
                    <a:pos x="684" y="306"/>
                  </a:cxn>
                  <a:cxn ang="0">
                    <a:pos x="1000" y="310"/>
                  </a:cxn>
                  <a:cxn ang="0">
                    <a:pos x="1391" y="300"/>
                  </a:cxn>
                  <a:cxn ang="0">
                    <a:pos x="1559" y="288"/>
                  </a:cxn>
                  <a:cxn ang="0">
                    <a:pos x="1704" y="272"/>
                  </a:cxn>
                  <a:cxn ang="0">
                    <a:pos x="1768" y="263"/>
                  </a:cxn>
                  <a:cxn ang="0">
                    <a:pos x="1827" y="253"/>
                  </a:cxn>
                  <a:cxn ang="0">
                    <a:pos x="1879" y="243"/>
                  </a:cxn>
                  <a:cxn ang="0">
                    <a:pos x="1924" y="233"/>
                  </a:cxn>
                  <a:cxn ang="0">
                    <a:pos x="1963" y="221"/>
                  </a:cxn>
                  <a:cxn ang="0">
                    <a:pos x="1995" y="210"/>
                  </a:cxn>
                  <a:cxn ang="0">
                    <a:pos x="2019" y="199"/>
                  </a:cxn>
                  <a:cxn ang="0">
                    <a:pos x="2036" y="188"/>
                  </a:cxn>
                  <a:cxn ang="0">
                    <a:pos x="2049" y="165"/>
                  </a:cxn>
                  <a:cxn ang="0">
                    <a:pos x="2037" y="148"/>
                  </a:cxn>
                  <a:cxn ang="0">
                    <a:pos x="2020" y="138"/>
                  </a:cxn>
                  <a:cxn ang="0">
                    <a:pos x="1997" y="127"/>
                  </a:cxn>
                  <a:cxn ang="0">
                    <a:pos x="1967" y="118"/>
                  </a:cxn>
                  <a:cxn ang="0">
                    <a:pos x="1933" y="107"/>
                  </a:cxn>
                  <a:cxn ang="0">
                    <a:pos x="1893" y="98"/>
                  </a:cxn>
                  <a:cxn ang="0">
                    <a:pos x="1849" y="88"/>
                  </a:cxn>
                  <a:cxn ang="0">
                    <a:pos x="1802" y="80"/>
                  </a:cxn>
                  <a:cxn ang="0">
                    <a:pos x="1751" y="72"/>
                  </a:cxn>
                  <a:cxn ang="0">
                    <a:pos x="1670" y="60"/>
                  </a:cxn>
                  <a:cxn ang="0">
                    <a:pos x="1558" y="46"/>
                  </a:cxn>
                  <a:cxn ang="0">
                    <a:pos x="1442" y="34"/>
                  </a:cxn>
                  <a:cxn ang="0">
                    <a:pos x="1330" y="25"/>
                  </a:cxn>
                  <a:cxn ang="0">
                    <a:pos x="1172" y="13"/>
                  </a:cxn>
                  <a:cxn ang="0">
                    <a:pos x="996" y="5"/>
                  </a:cxn>
                  <a:cxn ang="0">
                    <a:pos x="834" y="0"/>
                  </a:cxn>
                </a:cxnLst>
                <a:rect l="0" t="0" r="r" b="b"/>
                <a:pathLst>
                  <a:path w="2049" h="310">
                    <a:moveTo>
                      <a:pt x="834" y="0"/>
                    </a:moveTo>
                    <a:lnTo>
                      <a:pt x="799" y="6"/>
                    </a:lnTo>
                    <a:lnTo>
                      <a:pt x="760" y="12"/>
                    </a:lnTo>
                    <a:lnTo>
                      <a:pt x="736" y="16"/>
                    </a:lnTo>
                    <a:lnTo>
                      <a:pt x="709" y="20"/>
                    </a:lnTo>
                    <a:lnTo>
                      <a:pt x="679" y="26"/>
                    </a:lnTo>
                    <a:lnTo>
                      <a:pt x="649" y="30"/>
                    </a:lnTo>
                    <a:lnTo>
                      <a:pt x="615" y="36"/>
                    </a:lnTo>
                    <a:lnTo>
                      <a:pt x="581" y="42"/>
                    </a:lnTo>
                    <a:lnTo>
                      <a:pt x="544" y="49"/>
                    </a:lnTo>
                    <a:lnTo>
                      <a:pt x="507" y="56"/>
                    </a:lnTo>
                    <a:lnTo>
                      <a:pt x="470" y="63"/>
                    </a:lnTo>
                    <a:lnTo>
                      <a:pt x="432" y="70"/>
                    </a:lnTo>
                    <a:lnTo>
                      <a:pt x="393" y="78"/>
                    </a:lnTo>
                    <a:lnTo>
                      <a:pt x="356" y="86"/>
                    </a:lnTo>
                    <a:lnTo>
                      <a:pt x="318" y="94"/>
                    </a:lnTo>
                    <a:lnTo>
                      <a:pt x="282" y="102"/>
                    </a:lnTo>
                    <a:lnTo>
                      <a:pt x="246" y="110"/>
                    </a:lnTo>
                    <a:lnTo>
                      <a:pt x="228" y="114"/>
                    </a:lnTo>
                    <a:lnTo>
                      <a:pt x="211" y="119"/>
                    </a:lnTo>
                    <a:lnTo>
                      <a:pt x="194" y="122"/>
                    </a:lnTo>
                    <a:lnTo>
                      <a:pt x="178" y="127"/>
                    </a:lnTo>
                    <a:lnTo>
                      <a:pt x="163" y="130"/>
                    </a:lnTo>
                    <a:lnTo>
                      <a:pt x="147" y="135"/>
                    </a:lnTo>
                    <a:lnTo>
                      <a:pt x="132" y="140"/>
                    </a:lnTo>
                    <a:lnTo>
                      <a:pt x="118" y="143"/>
                    </a:lnTo>
                    <a:lnTo>
                      <a:pt x="91" y="153"/>
                    </a:lnTo>
                    <a:lnTo>
                      <a:pt x="68" y="161"/>
                    </a:lnTo>
                    <a:lnTo>
                      <a:pt x="48" y="169"/>
                    </a:lnTo>
                    <a:lnTo>
                      <a:pt x="30" y="178"/>
                    </a:lnTo>
                    <a:lnTo>
                      <a:pt x="16" y="185"/>
                    </a:lnTo>
                    <a:lnTo>
                      <a:pt x="1" y="200"/>
                    </a:lnTo>
                    <a:lnTo>
                      <a:pt x="0" y="208"/>
                    </a:lnTo>
                    <a:lnTo>
                      <a:pt x="2" y="215"/>
                    </a:lnTo>
                    <a:lnTo>
                      <a:pt x="5" y="219"/>
                    </a:lnTo>
                    <a:lnTo>
                      <a:pt x="9" y="222"/>
                    </a:lnTo>
                    <a:lnTo>
                      <a:pt x="20" y="228"/>
                    </a:lnTo>
                    <a:lnTo>
                      <a:pt x="35" y="235"/>
                    </a:lnTo>
                    <a:lnTo>
                      <a:pt x="53" y="241"/>
                    </a:lnTo>
                    <a:lnTo>
                      <a:pt x="74" y="247"/>
                    </a:lnTo>
                    <a:lnTo>
                      <a:pt x="99" y="253"/>
                    </a:lnTo>
                    <a:lnTo>
                      <a:pt x="127" y="259"/>
                    </a:lnTo>
                    <a:lnTo>
                      <a:pt x="158" y="263"/>
                    </a:lnTo>
                    <a:lnTo>
                      <a:pt x="190" y="269"/>
                    </a:lnTo>
                    <a:lnTo>
                      <a:pt x="227" y="274"/>
                    </a:lnTo>
                    <a:lnTo>
                      <a:pt x="264" y="278"/>
                    </a:lnTo>
                    <a:lnTo>
                      <a:pt x="305" y="282"/>
                    </a:lnTo>
                    <a:lnTo>
                      <a:pt x="347" y="286"/>
                    </a:lnTo>
                    <a:lnTo>
                      <a:pt x="391" y="289"/>
                    </a:lnTo>
                    <a:lnTo>
                      <a:pt x="484" y="296"/>
                    </a:lnTo>
                    <a:lnTo>
                      <a:pt x="583" y="301"/>
                    </a:lnTo>
                    <a:lnTo>
                      <a:pt x="684" y="306"/>
                    </a:lnTo>
                    <a:lnTo>
                      <a:pt x="789" y="308"/>
                    </a:lnTo>
                    <a:lnTo>
                      <a:pt x="1000" y="310"/>
                    </a:lnTo>
                    <a:lnTo>
                      <a:pt x="1204" y="308"/>
                    </a:lnTo>
                    <a:lnTo>
                      <a:pt x="1391" y="300"/>
                    </a:lnTo>
                    <a:lnTo>
                      <a:pt x="1477" y="294"/>
                    </a:lnTo>
                    <a:lnTo>
                      <a:pt x="1559" y="288"/>
                    </a:lnTo>
                    <a:lnTo>
                      <a:pt x="1634" y="280"/>
                    </a:lnTo>
                    <a:lnTo>
                      <a:pt x="1704" y="272"/>
                    </a:lnTo>
                    <a:lnTo>
                      <a:pt x="1738" y="268"/>
                    </a:lnTo>
                    <a:lnTo>
                      <a:pt x="1768" y="263"/>
                    </a:lnTo>
                    <a:lnTo>
                      <a:pt x="1799" y="259"/>
                    </a:lnTo>
                    <a:lnTo>
                      <a:pt x="1827" y="253"/>
                    </a:lnTo>
                    <a:lnTo>
                      <a:pt x="1853" y="248"/>
                    </a:lnTo>
                    <a:lnTo>
                      <a:pt x="1879" y="243"/>
                    </a:lnTo>
                    <a:lnTo>
                      <a:pt x="1902" y="238"/>
                    </a:lnTo>
                    <a:lnTo>
                      <a:pt x="1924" y="233"/>
                    </a:lnTo>
                    <a:lnTo>
                      <a:pt x="1944" y="227"/>
                    </a:lnTo>
                    <a:lnTo>
                      <a:pt x="1963" y="221"/>
                    </a:lnTo>
                    <a:lnTo>
                      <a:pt x="1980" y="216"/>
                    </a:lnTo>
                    <a:lnTo>
                      <a:pt x="1995" y="210"/>
                    </a:lnTo>
                    <a:lnTo>
                      <a:pt x="2008" y="205"/>
                    </a:lnTo>
                    <a:lnTo>
                      <a:pt x="2019" y="199"/>
                    </a:lnTo>
                    <a:lnTo>
                      <a:pt x="2029" y="193"/>
                    </a:lnTo>
                    <a:lnTo>
                      <a:pt x="2036" y="188"/>
                    </a:lnTo>
                    <a:lnTo>
                      <a:pt x="2047" y="176"/>
                    </a:lnTo>
                    <a:lnTo>
                      <a:pt x="2049" y="165"/>
                    </a:lnTo>
                    <a:lnTo>
                      <a:pt x="2043" y="154"/>
                    </a:lnTo>
                    <a:lnTo>
                      <a:pt x="2037" y="148"/>
                    </a:lnTo>
                    <a:lnTo>
                      <a:pt x="2029" y="143"/>
                    </a:lnTo>
                    <a:lnTo>
                      <a:pt x="2020" y="138"/>
                    </a:lnTo>
                    <a:lnTo>
                      <a:pt x="2009" y="133"/>
                    </a:lnTo>
                    <a:lnTo>
                      <a:pt x="1997" y="127"/>
                    </a:lnTo>
                    <a:lnTo>
                      <a:pt x="1983" y="122"/>
                    </a:lnTo>
                    <a:lnTo>
                      <a:pt x="1967" y="118"/>
                    </a:lnTo>
                    <a:lnTo>
                      <a:pt x="1951" y="112"/>
                    </a:lnTo>
                    <a:lnTo>
                      <a:pt x="1933" y="107"/>
                    </a:lnTo>
                    <a:lnTo>
                      <a:pt x="1913" y="102"/>
                    </a:lnTo>
                    <a:lnTo>
                      <a:pt x="1893" y="98"/>
                    </a:lnTo>
                    <a:lnTo>
                      <a:pt x="1872" y="93"/>
                    </a:lnTo>
                    <a:lnTo>
                      <a:pt x="1849" y="88"/>
                    </a:lnTo>
                    <a:lnTo>
                      <a:pt x="1826" y="85"/>
                    </a:lnTo>
                    <a:lnTo>
                      <a:pt x="1802" y="80"/>
                    </a:lnTo>
                    <a:lnTo>
                      <a:pt x="1777" y="75"/>
                    </a:lnTo>
                    <a:lnTo>
                      <a:pt x="1751" y="72"/>
                    </a:lnTo>
                    <a:lnTo>
                      <a:pt x="1724" y="67"/>
                    </a:lnTo>
                    <a:lnTo>
                      <a:pt x="1670" y="60"/>
                    </a:lnTo>
                    <a:lnTo>
                      <a:pt x="1615" y="53"/>
                    </a:lnTo>
                    <a:lnTo>
                      <a:pt x="1558" y="46"/>
                    </a:lnTo>
                    <a:lnTo>
                      <a:pt x="1500" y="40"/>
                    </a:lnTo>
                    <a:lnTo>
                      <a:pt x="1442" y="34"/>
                    </a:lnTo>
                    <a:lnTo>
                      <a:pt x="1385" y="28"/>
                    </a:lnTo>
                    <a:lnTo>
                      <a:pt x="1330" y="25"/>
                    </a:lnTo>
                    <a:lnTo>
                      <a:pt x="1275" y="20"/>
                    </a:lnTo>
                    <a:lnTo>
                      <a:pt x="1172" y="13"/>
                    </a:lnTo>
                    <a:lnTo>
                      <a:pt x="1079" y="8"/>
                    </a:lnTo>
                    <a:lnTo>
                      <a:pt x="996" y="5"/>
                    </a:lnTo>
                    <a:lnTo>
                      <a:pt x="834" y="0"/>
                    </a:lnTo>
                    <a:lnTo>
                      <a:pt x="834" y="0"/>
                    </a:lnTo>
                    <a:close/>
                  </a:path>
                </a:pathLst>
              </a:custGeom>
              <a:solidFill>
                <a:srgbClr val="A6E8A6"/>
              </a:solidFill>
              <a:ln w="9525">
                <a:noFill/>
                <a:round/>
                <a:headEnd/>
                <a:tailEnd/>
              </a:ln>
            </p:spPr>
            <p:txBody>
              <a:bodyPr/>
              <a:lstStyle/>
              <a:p>
                <a:endParaRPr lang="en-US"/>
              </a:p>
            </p:txBody>
          </p:sp>
          <p:sp>
            <p:nvSpPr>
              <p:cNvPr id="26636" name="Freeform 12"/>
              <p:cNvSpPr>
                <a:spLocks/>
              </p:cNvSpPr>
              <p:nvPr/>
            </p:nvSpPr>
            <p:spPr bwMode="auto">
              <a:xfrm>
                <a:off x="2888" y="1137"/>
                <a:ext cx="495" cy="347"/>
              </a:xfrm>
              <a:custGeom>
                <a:avLst/>
                <a:gdLst/>
                <a:ahLst/>
                <a:cxnLst>
                  <a:cxn ang="0">
                    <a:pos x="6" y="16"/>
                  </a:cxn>
                  <a:cxn ang="0">
                    <a:pos x="27" y="61"/>
                  </a:cxn>
                  <a:cxn ang="0">
                    <a:pos x="41" y="129"/>
                  </a:cxn>
                  <a:cxn ang="0">
                    <a:pos x="34" y="181"/>
                  </a:cxn>
                  <a:cxn ang="0">
                    <a:pos x="25" y="217"/>
                  </a:cxn>
                  <a:cxn ang="0">
                    <a:pos x="15" y="248"/>
                  </a:cxn>
                  <a:cxn ang="0">
                    <a:pos x="3" y="277"/>
                  </a:cxn>
                  <a:cxn ang="0">
                    <a:pos x="62" y="269"/>
                  </a:cxn>
                  <a:cxn ang="0">
                    <a:pos x="158" y="271"/>
                  </a:cxn>
                  <a:cxn ang="0">
                    <a:pos x="186" y="286"/>
                  </a:cxn>
                  <a:cxn ang="0">
                    <a:pos x="199" y="321"/>
                  </a:cxn>
                  <a:cxn ang="0">
                    <a:pos x="211" y="330"/>
                  </a:cxn>
                  <a:cxn ang="0">
                    <a:pos x="280" y="342"/>
                  </a:cxn>
                  <a:cxn ang="0">
                    <a:pos x="352" y="347"/>
                  </a:cxn>
                  <a:cxn ang="0">
                    <a:pos x="398" y="330"/>
                  </a:cxn>
                  <a:cxn ang="0">
                    <a:pos x="416" y="316"/>
                  </a:cxn>
                  <a:cxn ang="0">
                    <a:pos x="428" y="306"/>
                  </a:cxn>
                  <a:cxn ang="0">
                    <a:pos x="440" y="293"/>
                  </a:cxn>
                  <a:cxn ang="0">
                    <a:pos x="452" y="280"/>
                  </a:cxn>
                  <a:cxn ang="0">
                    <a:pos x="464" y="266"/>
                  </a:cxn>
                  <a:cxn ang="0">
                    <a:pos x="476" y="254"/>
                  </a:cxn>
                  <a:cxn ang="0">
                    <a:pos x="485" y="243"/>
                  </a:cxn>
                  <a:cxn ang="0">
                    <a:pos x="493" y="233"/>
                  </a:cxn>
                  <a:cxn ang="0">
                    <a:pos x="484" y="236"/>
                  </a:cxn>
                  <a:cxn ang="0">
                    <a:pos x="453" y="246"/>
                  </a:cxn>
                  <a:cxn ang="0">
                    <a:pos x="410" y="254"/>
                  </a:cxn>
                  <a:cxn ang="0">
                    <a:pos x="331" y="246"/>
                  </a:cxn>
                  <a:cxn ang="0">
                    <a:pos x="294" y="231"/>
                  </a:cxn>
                  <a:cxn ang="0">
                    <a:pos x="271" y="221"/>
                  </a:cxn>
                  <a:cxn ang="0">
                    <a:pos x="251" y="209"/>
                  </a:cxn>
                  <a:cxn ang="0">
                    <a:pos x="235" y="198"/>
                  </a:cxn>
                  <a:cxn ang="0">
                    <a:pos x="219" y="188"/>
                  </a:cxn>
                  <a:cxn ang="0">
                    <a:pos x="214" y="143"/>
                  </a:cxn>
                  <a:cxn ang="0">
                    <a:pos x="206" y="104"/>
                  </a:cxn>
                  <a:cxn ang="0">
                    <a:pos x="189" y="68"/>
                  </a:cxn>
                  <a:cxn ang="0">
                    <a:pos x="183" y="60"/>
                  </a:cxn>
                  <a:cxn ang="0">
                    <a:pos x="169" y="47"/>
                  </a:cxn>
                  <a:cxn ang="0">
                    <a:pos x="151" y="36"/>
                  </a:cxn>
                  <a:cxn ang="0">
                    <a:pos x="133" y="27"/>
                  </a:cxn>
                  <a:cxn ang="0">
                    <a:pos x="103" y="17"/>
                  </a:cxn>
                  <a:cxn ang="0">
                    <a:pos x="64" y="8"/>
                  </a:cxn>
                  <a:cxn ang="0">
                    <a:pos x="20" y="0"/>
                  </a:cxn>
                  <a:cxn ang="0">
                    <a:pos x="1" y="4"/>
                  </a:cxn>
                  <a:cxn ang="0">
                    <a:pos x="0" y="7"/>
                  </a:cxn>
                </a:cxnLst>
                <a:rect l="0" t="0" r="r" b="b"/>
                <a:pathLst>
                  <a:path w="495" h="347">
                    <a:moveTo>
                      <a:pt x="0" y="7"/>
                    </a:moveTo>
                    <a:lnTo>
                      <a:pt x="6" y="16"/>
                    </a:lnTo>
                    <a:lnTo>
                      <a:pt x="19" y="42"/>
                    </a:lnTo>
                    <a:lnTo>
                      <a:pt x="27" y="61"/>
                    </a:lnTo>
                    <a:lnTo>
                      <a:pt x="33" y="82"/>
                    </a:lnTo>
                    <a:lnTo>
                      <a:pt x="41" y="129"/>
                    </a:lnTo>
                    <a:lnTo>
                      <a:pt x="38" y="155"/>
                    </a:lnTo>
                    <a:lnTo>
                      <a:pt x="34" y="181"/>
                    </a:lnTo>
                    <a:lnTo>
                      <a:pt x="28" y="206"/>
                    </a:lnTo>
                    <a:lnTo>
                      <a:pt x="25" y="217"/>
                    </a:lnTo>
                    <a:lnTo>
                      <a:pt x="22" y="228"/>
                    </a:lnTo>
                    <a:lnTo>
                      <a:pt x="15" y="248"/>
                    </a:lnTo>
                    <a:lnTo>
                      <a:pt x="9" y="263"/>
                    </a:lnTo>
                    <a:lnTo>
                      <a:pt x="3" y="277"/>
                    </a:lnTo>
                    <a:lnTo>
                      <a:pt x="20" y="274"/>
                    </a:lnTo>
                    <a:lnTo>
                      <a:pt x="62" y="269"/>
                    </a:lnTo>
                    <a:lnTo>
                      <a:pt x="114" y="267"/>
                    </a:lnTo>
                    <a:lnTo>
                      <a:pt x="158" y="271"/>
                    </a:lnTo>
                    <a:lnTo>
                      <a:pt x="174" y="277"/>
                    </a:lnTo>
                    <a:lnTo>
                      <a:pt x="186" y="286"/>
                    </a:lnTo>
                    <a:lnTo>
                      <a:pt x="197" y="304"/>
                    </a:lnTo>
                    <a:lnTo>
                      <a:pt x="199" y="321"/>
                    </a:lnTo>
                    <a:lnTo>
                      <a:pt x="199" y="328"/>
                    </a:lnTo>
                    <a:lnTo>
                      <a:pt x="211" y="330"/>
                    </a:lnTo>
                    <a:lnTo>
                      <a:pt x="242" y="336"/>
                    </a:lnTo>
                    <a:lnTo>
                      <a:pt x="280" y="342"/>
                    </a:lnTo>
                    <a:lnTo>
                      <a:pt x="320" y="347"/>
                    </a:lnTo>
                    <a:lnTo>
                      <a:pt x="352" y="347"/>
                    </a:lnTo>
                    <a:lnTo>
                      <a:pt x="376" y="342"/>
                    </a:lnTo>
                    <a:lnTo>
                      <a:pt x="398" y="330"/>
                    </a:lnTo>
                    <a:lnTo>
                      <a:pt x="410" y="322"/>
                    </a:lnTo>
                    <a:lnTo>
                      <a:pt x="416" y="316"/>
                    </a:lnTo>
                    <a:lnTo>
                      <a:pt x="422" y="311"/>
                    </a:lnTo>
                    <a:lnTo>
                      <a:pt x="428" y="306"/>
                    </a:lnTo>
                    <a:lnTo>
                      <a:pt x="434" y="300"/>
                    </a:lnTo>
                    <a:lnTo>
                      <a:pt x="440" y="293"/>
                    </a:lnTo>
                    <a:lnTo>
                      <a:pt x="446" y="286"/>
                    </a:lnTo>
                    <a:lnTo>
                      <a:pt x="452" y="280"/>
                    </a:lnTo>
                    <a:lnTo>
                      <a:pt x="459" y="273"/>
                    </a:lnTo>
                    <a:lnTo>
                      <a:pt x="464" y="266"/>
                    </a:lnTo>
                    <a:lnTo>
                      <a:pt x="471" y="260"/>
                    </a:lnTo>
                    <a:lnTo>
                      <a:pt x="476" y="254"/>
                    </a:lnTo>
                    <a:lnTo>
                      <a:pt x="481" y="248"/>
                    </a:lnTo>
                    <a:lnTo>
                      <a:pt x="485" y="243"/>
                    </a:lnTo>
                    <a:lnTo>
                      <a:pt x="488" y="240"/>
                    </a:lnTo>
                    <a:lnTo>
                      <a:pt x="493" y="233"/>
                    </a:lnTo>
                    <a:lnTo>
                      <a:pt x="495" y="230"/>
                    </a:lnTo>
                    <a:lnTo>
                      <a:pt x="484" y="236"/>
                    </a:lnTo>
                    <a:lnTo>
                      <a:pt x="471" y="241"/>
                    </a:lnTo>
                    <a:lnTo>
                      <a:pt x="453" y="246"/>
                    </a:lnTo>
                    <a:lnTo>
                      <a:pt x="433" y="250"/>
                    </a:lnTo>
                    <a:lnTo>
                      <a:pt x="410" y="254"/>
                    </a:lnTo>
                    <a:lnTo>
                      <a:pt x="359" y="253"/>
                    </a:lnTo>
                    <a:lnTo>
                      <a:pt x="331" y="246"/>
                    </a:lnTo>
                    <a:lnTo>
                      <a:pt x="306" y="237"/>
                    </a:lnTo>
                    <a:lnTo>
                      <a:pt x="294" y="231"/>
                    </a:lnTo>
                    <a:lnTo>
                      <a:pt x="282" y="227"/>
                    </a:lnTo>
                    <a:lnTo>
                      <a:pt x="271" y="221"/>
                    </a:lnTo>
                    <a:lnTo>
                      <a:pt x="260" y="215"/>
                    </a:lnTo>
                    <a:lnTo>
                      <a:pt x="251" y="209"/>
                    </a:lnTo>
                    <a:lnTo>
                      <a:pt x="243" y="204"/>
                    </a:lnTo>
                    <a:lnTo>
                      <a:pt x="235" y="198"/>
                    </a:lnTo>
                    <a:lnTo>
                      <a:pt x="229" y="195"/>
                    </a:lnTo>
                    <a:lnTo>
                      <a:pt x="219" y="188"/>
                    </a:lnTo>
                    <a:lnTo>
                      <a:pt x="216" y="186"/>
                    </a:lnTo>
                    <a:lnTo>
                      <a:pt x="214" y="143"/>
                    </a:lnTo>
                    <a:lnTo>
                      <a:pt x="210" y="124"/>
                    </a:lnTo>
                    <a:lnTo>
                      <a:pt x="206" y="104"/>
                    </a:lnTo>
                    <a:lnTo>
                      <a:pt x="199" y="86"/>
                    </a:lnTo>
                    <a:lnTo>
                      <a:pt x="189" y="68"/>
                    </a:lnTo>
                    <a:lnTo>
                      <a:pt x="186" y="63"/>
                    </a:lnTo>
                    <a:lnTo>
                      <a:pt x="183" y="60"/>
                    </a:lnTo>
                    <a:lnTo>
                      <a:pt x="176" y="53"/>
                    </a:lnTo>
                    <a:lnTo>
                      <a:pt x="169" y="47"/>
                    </a:lnTo>
                    <a:lnTo>
                      <a:pt x="160" y="41"/>
                    </a:lnTo>
                    <a:lnTo>
                      <a:pt x="151" y="36"/>
                    </a:lnTo>
                    <a:lnTo>
                      <a:pt x="142" y="31"/>
                    </a:lnTo>
                    <a:lnTo>
                      <a:pt x="133" y="27"/>
                    </a:lnTo>
                    <a:lnTo>
                      <a:pt x="123" y="23"/>
                    </a:lnTo>
                    <a:lnTo>
                      <a:pt x="103" y="17"/>
                    </a:lnTo>
                    <a:lnTo>
                      <a:pt x="83" y="13"/>
                    </a:lnTo>
                    <a:lnTo>
                      <a:pt x="64" y="8"/>
                    </a:lnTo>
                    <a:lnTo>
                      <a:pt x="47" y="4"/>
                    </a:lnTo>
                    <a:lnTo>
                      <a:pt x="20" y="0"/>
                    </a:lnTo>
                    <a:lnTo>
                      <a:pt x="6" y="1"/>
                    </a:lnTo>
                    <a:lnTo>
                      <a:pt x="1" y="4"/>
                    </a:lnTo>
                    <a:lnTo>
                      <a:pt x="0" y="7"/>
                    </a:lnTo>
                    <a:lnTo>
                      <a:pt x="0" y="7"/>
                    </a:lnTo>
                    <a:close/>
                  </a:path>
                </a:pathLst>
              </a:custGeom>
              <a:solidFill>
                <a:srgbClr val="A0E5F7"/>
              </a:solidFill>
              <a:ln w="9525">
                <a:noFill/>
                <a:round/>
                <a:headEnd/>
                <a:tailEnd/>
              </a:ln>
            </p:spPr>
            <p:txBody>
              <a:bodyPr/>
              <a:lstStyle/>
              <a:p>
                <a:endParaRPr lang="en-US"/>
              </a:p>
            </p:txBody>
          </p:sp>
          <p:sp>
            <p:nvSpPr>
              <p:cNvPr id="26637" name="Freeform 13"/>
              <p:cNvSpPr>
                <a:spLocks/>
              </p:cNvSpPr>
              <p:nvPr/>
            </p:nvSpPr>
            <p:spPr bwMode="auto">
              <a:xfrm>
                <a:off x="3441" y="2613"/>
                <a:ext cx="39" cy="38"/>
              </a:xfrm>
              <a:custGeom>
                <a:avLst/>
                <a:gdLst/>
                <a:ahLst/>
                <a:cxnLst>
                  <a:cxn ang="0">
                    <a:pos x="0" y="0"/>
                  </a:cxn>
                  <a:cxn ang="0">
                    <a:pos x="39" y="0"/>
                  </a:cxn>
                  <a:cxn ang="0">
                    <a:pos x="37" y="38"/>
                  </a:cxn>
                  <a:cxn ang="0">
                    <a:pos x="3" y="38"/>
                  </a:cxn>
                  <a:cxn ang="0">
                    <a:pos x="0" y="0"/>
                  </a:cxn>
                  <a:cxn ang="0">
                    <a:pos x="0" y="0"/>
                  </a:cxn>
                </a:cxnLst>
                <a:rect l="0" t="0" r="r" b="b"/>
                <a:pathLst>
                  <a:path w="39" h="38">
                    <a:moveTo>
                      <a:pt x="0" y="0"/>
                    </a:moveTo>
                    <a:lnTo>
                      <a:pt x="39" y="0"/>
                    </a:lnTo>
                    <a:lnTo>
                      <a:pt x="37" y="38"/>
                    </a:lnTo>
                    <a:lnTo>
                      <a:pt x="3" y="38"/>
                    </a:lnTo>
                    <a:lnTo>
                      <a:pt x="0" y="0"/>
                    </a:lnTo>
                    <a:lnTo>
                      <a:pt x="0" y="0"/>
                    </a:lnTo>
                    <a:close/>
                  </a:path>
                </a:pathLst>
              </a:custGeom>
              <a:solidFill>
                <a:srgbClr val="895E33"/>
              </a:solidFill>
              <a:ln w="9525">
                <a:noFill/>
                <a:round/>
                <a:headEnd/>
                <a:tailEnd/>
              </a:ln>
            </p:spPr>
            <p:txBody>
              <a:bodyPr/>
              <a:lstStyle/>
              <a:p>
                <a:endParaRPr lang="en-US"/>
              </a:p>
            </p:txBody>
          </p:sp>
          <p:sp>
            <p:nvSpPr>
              <p:cNvPr id="26638" name="Freeform 14"/>
              <p:cNvSpPr>
                <a:spLocks/>
              </p:cNvSpPr>
              <p:nvPr/>
            </p:nvSpPr>
            <p:spPr bwMode="auto">
              <a:xfrm>
                <a:off x="3102" y="2510"/>
                <a:ext cx="484" cy="364"/>
              </a:xfrm>
              <a:custGeom>
                <a:avLst/>
                <a:gdLst/>
                <a:ahLst/>
                <a:cxnLst>
                  <a:cxn ang="0">
                    <a:pos x="315" y="50"/>
                  </a:cxn>
                  <a:cxn ang="0">
                    <a:pos x="256" y="17"/>
                  </a:cxn>
                  <a:cxn ang="0">
                    <a:pos x="210" y="0"/>
                  </a:cxn>
                  <a:cxn ang="0">
                    <a:pos x="189" y="57"/>
                  </a:cxn>
                  <a:cxn ang="0">
                    <a:pos x="166" y="84"/>
                  </a:cxn>
                  <a:cxn ang="0">
                    <a:pos x="130" y="21"/>
                  </a:cxn>
                  <a:cxn ang="0">
                    <a:pos x="57" y="35"/>
                  </a:cxn>
                  <a:cxn ang="0">
                    <a:pos x="57" y="86"/>
                  </a:cxn>
                  <a:cxn ang="0">
                    <a:pos x="0" y="100"/>
                  </a:cxn>
                  <a:cxn ang="0">
                    <a:pos x="75" y="170"/>
                  </a:cxn>
                  <a:cxn ang="0">
                    <a:pos x="131" y="191"/>
                  </a:cxn>
                  <a:cxn ang="0">
                    <a:pos x="221" y="94"/>
                  </a:cxn>
                  <a:cxn ang="0">
                    <a:pos x="240" y="242"/>
                  </a:cxn>
                  <a:cxn ang="0">
                    <a:pos x="315" y="251"/>
                  </a:cxn>
                  <a:cxn ang="0">
                    <a:pos x="339" y="364"/>
                  </a:cxn>
                  <a:cxn ang="0">
                    <a:pos x="445" y="324"/>
                  </a:cxn>
                  <a:cxn ang="0">
                    <a:pos x="416" y="202"/>
                  </a:cxn>
                  <a:cxn ang="0">
                    <a:pos x="484" y="138"/>
                  </a:cxn>
                  <a:cxn ang="0">
                    <a:pos x="451" y="70"/>
                  </a:cxn>
                  <a:cxn ang="0">
                    <a:pos x="361" y="26"/>
                  </a:cxn>
                  <a:cxn ang="0">
                    <a:pos x="329" y="169"/>
                  </a:cxn>
                  <a:cxn ang="0">
                    <a:pos x="315" y="50"/>
                  </a:cxn>
                  <a:cxn ang="0">
                    <a:pos x="315" y="50"/>
                  </a:cxn>
                </a:cxnLst>
                <a:rect l="0" t="0" r="r" b="b"/>
                <a:pathLst>
                  <a:path w="484" h="364">
                    <a:moveTo>
                      <a:pt x="315" y="50"/>
                    </a:moveTo>
                    <a:lnTo>
                      <a:pt x="256" y="17"/>
                    </a:lnTo>
                    <a:lnTo>
                      <a:pt x="210" y="0"/>
                    </a:lnTo>
                    <a:lnTo>
                      <a:pt x="189" y="57"/>
                    </a:lnTo>
                    <a:lnTo>
                      <a:pt x="166" y="84"/>
                    </a:lnTo>
                    <a:lnTo>
                      <a:pt x="130" y="21"/>
                    </a:lnTo>
                    <a:lnTo>
                      <a:pt x="57" y="35"/>
                    </a:lnTo>
                    <a:lnTo>
                      <a:pt x="57" y="86"/>
                    </a:lnTo>
                    <a:lnTo>
                      <a:pt x="0" y="100"/>
                    </a:lnTo>
                    <a:lnTo>
                      <a:pt x="75" y="170"/>
                    </a:lnTo>
                    <a:lnTo>
                      <a:pt x="131" y="191"/>
                    </a:lnTo>
                    <a:lnTo>
                      <a:pt x="221" y="94"/>
                    </a:lnTo>
                    <a:lnTo>
                      <a:pt x="240" y="242"/>
                    </a:lnTo>
                    <a:lnTo>
                      <a:pt x="315" y="251"/>
                    </a:lnTo>
                    <a:lnTo>
                      <a:pt x="339" y="364"/>
                    </a:lnTo>
                    <a:lnTo>
                      <a:pt x="445" y="324"/>
                    </a:lnTo>
                    <a:lnTo>
                      <a:pt x="416" y="202"/>
                    </a:lnTo>
                    <a:lnTo>
                      <a:pt x="484" y="138"/>
                    </a:lnTo>
                    <a:lnTo>
                      <a:pt x="451" y="70"/>
                    </a:lnTo>
                    <a:lnTo>
                      <a:pt x="361" y="26"/>
                    </a:lnTo>
                    <a:lnTo>
                      <a:pt x="329" y="169"/>
                    </a:lnTo>
                    <a:lnTo>
                      <a:pt x="315" y="50"/>
                    </a:lnTo>
                    <a:lnTo>
                      <a:pt x="315" y="50"/>
                    </a:lnTo>
                    <a:close/>
                  </a:path>
                </a:pathLst>
              </a:custGeom>
              <a:solidFill>
                <a:srgbClr val="96DE0A"/>
              </a:solidFill>
              <a:ln w="9525">
                <a:noFill/>
                <a:round/>
                <a:headEnd/>
                <a:tailEnd/>
              </a:ln>
            </p:spPr>
            <p:txBody>
              <a:bodyPr/>
              <a:lstStyle/>
              <a:p>
                <a:endParaRPr lang="en-US"/>
              </a:p>
            </p:txBody>
          </p:sp>
          <p:sp>
            <p:nvSpPr>
              <p:cNvPr id="26639" name="Freeform 15"/>
              <p:cNvSpPr>
                <a:spLocks/>
              </p:cNvSpPr>
              <p:nvPr/>
            </p:nvSpPr>
            <p:spPr bwMode="auto">
              <a:xfrm>
                <a:off x="3465" y="1886"/>
                <a:ext cx="94" cy="291"/>
              </a:xfrm>
              <a:custGeom>
                <a:avLst/>
                <a:gdLst/>
                <a:ahLst/>
                <a:cxnLst>
                  <a:cxn ang="0">
                    <a:pos x="81" y="179"/>
                  </a:cxn>
                  <a:cxn ang="0">
                    <a:pos x="82" y="140"/>
                  </a:cxn>
                  <a:cxn ang="0">
                    <a:pos x="82" y="111"/>
                  </a:cxn>
                  <a:cxn ang="0">
                    <a:pos x="61" y="106"/>
                  </a:cxn>
                  <a:cxn ang="0">
                    <a:pos x="49" y="95"/>
                  </a:cxn>
                  <a:cxn ang="0">
                    <a:pos x="64" y="66"/>
                  </a:cxn>
                  <a:cxn ang="0">
                    <a:pos x="50" y="25"/>
                  </a:cxn>
                  <a:cxn ang="0">
                    <a:pos x="32" y="31"/>
                  </a:cxn>
                  <a:cxn ang="0">
                    <a:pos x="18" y="0"/>
                  </a:cxn>
                  <a:cxn ang="0">
                    <a:pos x="5" y="52"/>
                  </a:cxn>
                  <a:cxn ang="0">
                    <a:pos x="10" y="87"/>
                  </a:cxn>
                  <a:cxn ang="0">
                    <a:pos x="36" y="124"/>
                  </a:cxn>
                  <a:cxn ang="0">
                    <a:pos x="15" y="158"/>
                  </a:cxn>
                  <a:cxn ang="0">
                    <a:pos x="26" y="201"/>
                  </a:cxn>
                  <a:cxn ang="0">
                    <a:pos x="0" y="229"/>
                  </a:cxn>
                  <a:cxn ang="0">
                    <a:pos x="10" y="291"/>
                  </a:cxn>
                  <a:cxn ang="0">
                    <a:pos x="49" y="268"/>
                  </a:cxn>
                  <a:cxn ang="0">
                    <a:pos x="82" y="289"/>
                  </a:cxn>
                  <a:cxn ang="0">
                    <a:pos x="94" y="261"/>
                  </a:cxn>
                  <a:cxn ang="0">
                    <a:pos x="93" y="204"/>
                  </a:cxn>
                  <a:cxn ang="0">
                    <a:pos x="73" y="198"/>
                  </a:cxn>
                  <a:cxn ang="0">
                    <a:pos x="81" y="179"/>
                  </a:cxn>
                  <a:cxn ang="0">
                    <a:pos x="81" y="179"/>
                  </a:cxn>
                </a:cxnLst>
                <a:rect l="0" t="0" r="r" b="b"/>
                <a:pathLst>
                  <a:path w="94" h="291">
                    <a:moveTo>
                      <a:pt x="81" y="179"/>
                    </a:moveTo>
                    <a:lnTo>
                      <a:pt x="82" y="140"/>
                    </a:lnTo>
                    <a:lnTo>
                      <a:pt x="82" y="111"/>
                    </a:lnTo>
                    <a:lnTo>
                      <a:pt x="61" y="106"/>
                    </a:lnTo>
                    <a:lnTo>
                      <a:pt x="49" y="95"/>
                    </a:lnTo>
                    <a:lnTo>
                      <a:pt x="64" y="66"/>
                    </a:lnTo>
                    <a:lnTo>
                      <a:pt x="50" y="25"/>
                    </a:lnTo>
                    <a:lnTo>
                      <a:pt x="32" y="31"/>
                    </a:lnTo>
                    <a:lnTo>
                      <a:pt x="18" y="0"/>
                    </a:lnTo>
                    <a:lnTo>
                      <a:pt x="5" y="52"/>
                    </a:lnTo>
                    <a:lnTo>
                      <a:pt x="10" y="87"/>
                    </a:lnTo>
                    <a:lnTo>
                      <a:pt x="36" y="124"/>
                    </a:lnTo>
                    <a:lnTo>
                      <a:pt x="15" y="158"/>
                    </a:lnTo>
                    <a:lnTo>
                      <a:pt x="26" y="201"/>
                    </a:lnTo>
                    <a:lnTo>
                      <a:pt x="0" y="229"/>
                    </a:lnTo>
                    <a:lnTo>
                      <a:pt x="10" y="291"/>
                    </a:lnTo>
                    <a:lnTo>
                      <a:pt x="49" y="268"/>
                    </a:lnTo>
                    <a:lnTo>
                      <a:pt x="82" y="289"/>
                    </a:lnTo>
                    <a:lnTo>
                      <a:pt x="94" y="261"/>
                    </a:lnTo>
                    <a:lnTo>
                      <a:pt x="93" y="204"/>
                    </a:lnTo>
                    <a:lnTo>
                      <a:pt x="73" y="198"/>
                    </a:lnTo>
                    <a:lnTo>
                      <a:pt x="81" y="179"/>
                    </a:lnTo>
                    <a:lnTo>
                      <a:pt x="81" y="179"/>
                    </a:lnTo>
                    <a:close/>
                  </a:path>
                </a:pathLst>
              </a:custGeom>
              <a:solidFill>
                <a:srgbClr val="96DE0A"/>
              </a:solidFill>
              <a:ln w="9525">
                <a:noFill/>
                <a:round/>
                <a:headEnd/>
                <a:tailEnd/>
              </a:ln>
            </p:spPr>
            <p:txBody>
              <a:bodyPr/>
              <a:lstStyle/>
              <a:p>
                <a:endParaRPr lang="en-US"/>
              </a:p>
            </p:txBody>
          </p:sp>
          <p:sp>
            <p:nvSpPr>
              <p:cNvPr id="26640" name="Freeform 16"/>
              <p:cNvSpPr>
                <a:spLocks/>
              </p:cNvSpPr>
              <p:nvPr/>
            </p:nvSpPr>
            <p:spPr bwMode="auto">
              <a:xfrm>
                <a:off x="3558" y="1765"/>
                <a:ext cx="208" cy="359"/>
              </a:xfrm>
              <a:custGeom>
                <a:avLst/>
                <a:gdLst/>
                <a:ahLst/>
                <a:cxnLst>
                  <a:cxn ang="0">
                    <a:pos x="143" y="130"/>
                  </a:cxn>
                  <a:cxn ang="0">
                    <a:pos x="170" y="166"/>
                  </a:cxn>
                  <a:cxn ang="0">
                    <a:pos x="201" y="175"/>
                  </a:cxn>
                  <a:cxn ang="0">
                    <a:pos x="199" y="213"/>
                  </a:cxn>
                  <a:cxn ang="0">
                    <a:pos x="202" y="256"/>
                  </a:cxn>
                  <a:cxn ang="0">
                    <a:pos x="208" y="299"/>
                  </a:cxn>
                  <a:cxn ang="0">
                    <a:pos x="156" y="307"/>
                  </a:cxn>
                  <a:cxn ang="0">
                    <a:pos x="146" y="247"/>
                  </a:cxn>
                  <a:cxn ang="0">
                    <a:pos x="133" y="194"/>
                  </a:cxn>
                  <a:cxn ang="0">
                    <a:pos x="92" y="228"/>
                  </a:cxn>
                  <a:cxn ang="0">
                    <a:pos x="113" y="275"/>
                  </a:cxn>
                  <a:cxn ang="0">
                    <a:pos x="69" y="326"/>
                  </a:cxn>
                  <a:cxn ang="0">
                    <a:pos x="20" y="359"/>
                  </a:cxn>
                  <a:cxn ang="0">
                    <a:pos x="0" y="319"/>
                  </a:cxn>
                  <a:cxn ang="0">
                    <a:pos x="32" y="248"/>
                  </a:cxn>
                  <a:cxn ang="0">
                    <a:pos x="15" y="214"/>
                  </a:cxn>
                  <a:cxn ang="0">
                    <a:pos x="76" y="178"/>
                  </a:cxn>
                  <a:cxn ang="0">
                    <a:pos x="50" y="136"/>
                  </a:cxn>
                  <a:cxn ang="0">
                    <a:pos x="33" y="98"/>
                  </a:cxn>
                  <a:cxn ang="0">
                    <a:pos x="82" y="80"/>
                  </a:cxn>
                  <a:cxn ang="0">
                    <a:pos x="80" y="25"/>
                  </a:cxn>
                  <a:cxn ang="0">
                    <a:pos x="90" y="0"/>
                  </a:cxn>
                  <a:cxn ang="0">
                    <a:pos x="116" y="29"/>
                  </a:cxn>
                  <a:cxn ang="0">
                    <a:pos x="114" y="96"/>
                  </a:cxn>
                  <a:cxn ang="0">
                    <a:pos x="137" y="85"/>
                  </a:cxn>
                  <a:cxn ang="0">
                    <a:pos x="152" y="115"/>
                  </a:cxn>
                  <a:cxn ang="0">
                    <a:pos x="143" y="130"/>
                  </a:cxn>
                  <a:cxn ang="0">
                    <a:pos x="143" y="130"/>
                  </a:cxn>
                </a:cxnLst>
                <a:rect l="0" t="0" r="r" b="b"/>
                <a:pathLst>
                  <a:path w="208" h="359">
                    <a:moveTo>
                      <a:pt x="143" y="130"/>
                    </a:moveTo>
                    <a:lnTo>
                      <a:pt x="170" y="166"/>
                    </a:lnTo>
                    <a:lnTo>
                      <a:pt x="201" y="175"/>
                    </a:lnTo>
                    <a:lnTo>
                      <a:pt x="199" y="213"/>
                    </a:lnTo>
                    <a:lnTo>
                      <a:pt x="202" y="256"/>
                    </a:lnTo>
                    <a:lnTo>
                      <a:pt x="208" y="299"/>
                    </a:lnTo>
                    <a:lnTo>
                      <a:pt x="156" y="307"/>
                    </a:lnTo>
                    <a:lnTo>
                      <a:pt x="146" y="247"/>
                    </a:lnTo>
                    <a:lnTo>
                      <a:pt x="133" y="194"/>
                    </a:lnTo>
                    <a:lnTo>
                      <a:pt x="92" y="228"/>
                    </a:lnTo>
                    <a:lnTo>
                      <a:pt x="113" y="275"/>
                    </a:lnTo>
                    <a:lnTo>
                      <a:pt x="69" y="326"/>
                    </a:lnTo>
                    <a:lnTo>
                      <a:pt x="20" y="359"/>
                    </a:lnTo>
                    <a:lnTo>
                      <a:pt x="0" y="319"/>
                    </a:lnTo>
                    <a:lnTo>
                      <a:pt x="32" y="248"/>
                    </a:lnTo>
                    <a:lnTo>
                      <a:pt x="15" y="214"/>
                    </a:lnTo>
                    <a:lnTo>
                      <a:pt x="76" y="178"/>
                    </a:lnTo>
                    <a:lnTo>
                      <a:pt x="50" y="136"/>
                    </a:lnTo>
                    <a:lnTo>
                      <a:pt x="33" y="98"/>
                    </a:lnTo>
                    <a:lnTo>
                      <a:pt x="82" y="80"/>
                    </a:lnTo>
                    <a:lnTo>
                      <a:pt x="80" y="25"/>
                    </a:lnTo>
                    <a:lnTo>
                      <a:pt x="90" y="0"/>
                    </a:lnTo>
                    <a:lnTo>
                      <a:pt x="116" y="29"/>
                    </a:lnTo>
                    <a:lnTo>
                      <a:pt x="114" y="96"/>
                    </a:lnTo>
                    <a:lnTo>
                      <a:pt x="137" y="85"/>
                    </a:lnTo>
                    <a:lnTo>
                      <a:pt x="152" y="115"/>
                    </a:lnTo>
                    <a:lnTo>
                      <a:pt x="143" y="130"/>
                    </a:lnTo>
                    <a:lnTo>
                      <a:pt x="143" y="130"/>
                    </a:lnTo>
                    <a:close/>
                  </a:path>
                </a:pathLst>
              </a:custGeom>
              <a:solidFill>
                <a:srgbClr val="96DE0A"/>
              </a:solidFill>
              <a:ln w="9525">
                <a:noFill/>
                <a:round/>
                <a:headEnd/>
                <a:tailEnd/>
              </a:ln>
            </p:spPr>
            <p:txBody>
              <a:bodyPr/>
              <a:lstStyle/>
              <a:p>
                <a:endParaRPr lang="en-US"/>
              </a:p>
            </p:txBody>
          </p:sp>
          <p:sp>
            <p:nvSpPr>
              <p:cNvPr id="26641" name="Freeform 17"/>
              <p:cNvSpPr>
                <a:spLocks/>
              </p:cNvSpPr>
              <p:nvPr/>
            </p:nvSpPr>
            <p:spPr bwMode="auto">
              <a:xfrm>
                <a:off x="3621" y="2090"/>
                <a:ext cx="340" cy="180"/>
              </a:xfrm>
              <a:custGeom>
                <a:avLst/>
                <a:gdLst/>
                <a:ahLst/>
                <a:cxnLst>
                  <a:cxn ang="0">
                    <a:pos x="122" y="22"/>
                  </a:cxn>
                  <a:cxn ang="0">
                    <a:pos x="166" y="8"/>
                  </a:cxn>
                  <a:cxn ang="0">
                    <a:pos x="197" y="0"/>
                  </a:cxn>
                  <a:cxn ang="0">
                    <a:pos x="209" y="34"/>
                  </a:cxn>
                  <a:cxn ang="0">
                    <a:pos x="225" y="50"/>
                  </a:cxn>
                  <a:cxn ang="0">
                    <a:pos x="252" y="16"/>
                  </a:cxn>
                  <a:cxn ang="0">
                    <a:pos x="302" y="28"/>
                  </a:cxn>
                  <a:cxn ang="0">
                    <a:pos x="301" y="61"/>
                  </a:cxn>
                  <a:cxn ang="0">
                    <a:pos x="340" y="76"/>
                  </a:cxn>
                  <a:cxn ang="0">
                    <a:pos x="286" y="114"/>
                  </a:cxn>
                  <a:cxn ang="0">
                    <a:pos x="246" y="118"/>
                  </a:cxn>
                  <a:cxn ang="0">
                    <a:pos x="197" y="83"/>
                  </a:cxn>
                  <a:cxn ang="0">
                    <a:pos x="167" y="130"/>
                  </a:cxn>
                  <a:cxn ang="0">
                    <a:pos x="114" y="124"/>
                  </a:cxn>
                  <a:cxn ang="0">
                    <a:pos x="91" y="177"/>
                  </a:cxn>
                  <a:cxn ang="0">
                    <a:pos x="19" y="180"/>
                  </a:cxn>
                  <a:cxn ang="0">
                    <a:pos x="32" y="104"/>
                  </a:cxn>
                  <a:cxn ang="0">
                    <a:pos x="0" y="53"/>
                  </a:cxn>
                  <a:cxn ang="0">
                    <a:pos x="27" y="24"/>
                  </a:cxn>
                  <a:cxn ang="0">
                    <a:pos x="91" y="8"/>
                  </a:cxn>
                  <a:cxn ang="0">
                    <a:pos x="104" y="41"/>
                  </a:cxn>
                  <a:cxn ang="0">
                    <a:pos x="122" y="22"/>
                  </a:cxn>
                  <a:cxn ang="0">
                    <a:pos x="122" y="22"/>
                  </a:cxn>
                </a:cxnLst>
                <a:rect l="0" t="0" r="r" b="b"/>
                <a:pathLst>
                  <a:path w="340" h="180">
                    <a:moveTo>
                      <a:pt x="122" y="22"/>
                    </a:moveTo>
                    <a:lnTo>
                      <a:pt x="166" y="8"/>
                    </a:lnTo>
                    <a:lnTo>
                      <a:pt x="197" y="0"/>
                    </a:lnTo>
                    <a:lnTo>
                      <a:pt x="209" y="34"/>
                    </a:lnTo>
                    <a:lnTo>
                      <a:pt x="225" y="50"/>
                    </a:lnTo>
                    <a:lnTo>
                      <a:pt x="252" y="16"/>
                    </a:lnTo>
                    <a:lnTo>
                      <a:pt x="302" y="28"/>
                    </a:lnTo>
                    <a:lnTo>
                      <a:pt x="301" y="61"/>
                    </a:lnTo>
                    <a:lnTo>
                      <a:pt x="340" y="76"/>
                    </a:lnTo>
                    <a:lnTo>
                      <a:pt x="286" y="114"/>
                    </a:lnTo>
                    <a:lnTo>
                      <a:pt x="246" y="118"/>
                    </a:lnTo>
                    <a:lnTo>
                      <a:pt x="197" y="83"/>
                    </a:lnTo>
                    <a:lnTo>
                      <a:pt x="167" y="130"/>
                    </a:lnTo>
                    <a:lnTo>
                      <a:pt x="114" y="124"/>
                    </a:lnTo>
                    <a:lnTo>
                      <a:pt x="91" y="177"/>
                    </a:lnTo>
                    <a:lnTo>
                      <a:pt x="19" y="180"/>
                    </a:lnTo>
                    <a:lnTo>
                      <a:pt x="32" y="104"/>
                    </a:lnTo>
                    <a:lnTo>
                      <a:pt x="0" y="53"/>
                    </a:lnTo>
                    <a:lnTo>
                      <a:pt x="27" y="24"/>
                    </a:lnTo>
                    <a:lnTo>
                      <a:pt x="91" y="8"/>
                    </a:lnTo>
                    <a:lnTo>
                      <a:pt x="104" y="41"/>
                    </a:lnTo>
                    <a:lnTo>
                      <a:pt x="122" y="22"/>
                    </a:lnTo>
                    <a:lnTo>
                      <a:pt x="122" y="22"/>
                    </a:lnTo>
                    <a:close/>
                  </a:path>
                </a:pathLst>
              </a:custGeom>
              <a:solidFill>
                <a:srgbClr val="96DE0A"/>
              </a:solidFill>
              <a:ln w="9525">
                <a:noFill/>
                <a:round/>
                <a:headEnd/>
                <a:tailEnd/>
              </a:ln>
            </p:spPr>
            <p:txBody>
              <a:bodyPr/>
              <a:lstStyle/>
              <a:p>
                <a:endParaRPr lang="en-US"/>
              </a:p>
            </p:txBody>
          </p:sp>
          <p:sp>
            <p:nvSpPr>
              <p:cNvPr id="26642" name="Freeform 18"/>
              <p:cNvSpPr>
                <a:spLocks/>
              </p:cNvSpPr>
              <p:nvPr/>
            </p:nvSpPr>
            <p:spPr bwMode="auto">
              <a:xfrm>
                <a:off x="3649" y="2273"/>
                <a:ext cx="348" cy="291"/>
              </a:xfrm>
              <a:custGeom>
                <a:avLst/>
                <a:gdLst/>
                <a:ahLst/>
                <a:cxnLst>
                  <a:cxn ang="0">
                    <a:pos x="201" y="54"/>
                  </a:cxn>
                  <a:cxn ang="0">
                    <a:pos x="154" y="34"/>
                  </a:cxn>
                  <a:cxn ang="0">
                    <a:pos x="128" y="0"/>
                  </a:cxn>
                  <a:cxn ang="0">
                    <a:pos x="91" y="21"/>
                  </a:cxn>
                  <a:cxn ang="0">
                    <a:pos x="46" y="39"/>
                  </a:cxn>
                  <a:cxn ang="0">
                    <a:pos x="0" y="54"/>
                  </a:cxn>
                  <a:cxn ang="0">
                    <a:pos x="23" y="111"/>
                  </a:cxn>
                  <a:cxn ang="0">
                    <a:pos x="86" y="98"/>
                  </a:cxn>
                  <a:cxn ang="0">
                    <a:pos x="145" y="94"/>
                  </a:cxn>
                  <a:cxn ang="0">
                    <a:pos x="132" y="157"/>
                  </a:cxn>
                  <a:cxn ang="0">
                    <a:pos x="77" y="147"/>
                  </a:cxn>
                  <a:cxn ang="0">
                    <a:pos x="53" y="212"/>
                  </a:cxn>
                  <a:cxn ang="0">
                    <a:pos x="49" y="275"/>
                  </a:cxn>
                  <a:cxn ang="0">
                    <a:pos x="96" y="291"/>
                  </a:cxn>
                  <a:cxn ang="0">
                    <a:pos x="143" y="237"/>
                  </a:cxn>
                  <a:cxn ang="0">
                    <a:pos x="181" y="252"/>
                  </a:cxn>
                  <a:cxn ang="0">
                    <a:pos x="187" y="163"/>
                  </a:cxn>
                  <a:cxn ang="0">
                    <a:pos x="236" y="188"/>
                  </a:cxn>
                  <a:cxn ang="0">
                    <a:pos x="278" y="204"/>
                  </a:cxn>
                  <a:cxn ang="0">
                    <a:pos x="276" y="124"/>
                  </a:cxn>
                  <a:cxn ang="0">
                    <a:pos x="329" y="110"/>
                  </a:cxn>
                  <a:cxn ang="0">
                    <a:pos x="348" y="85"/>
                  </a:cxn>
                  <a:cxn ang="0">
                    <a:pos x="312" y="53"/>
                  </a:cxn>
                  <a:cxn ang="0">
                    <a:pos x="247" y="82"/>
                  </a:cxn>
                  <a:cxn ang="0">
                    <a:pos x="248" y="42"/>
                  </a:cxn>
                  <a:cxn ang="0">
                    <a:pos x="212" y="34"/>
                  </a:cxn>
                  <a:cxn ang="0">
                    <a:pos x="201" y="54"/>
                  </a:cxn>
                  <a:cxn ang="0">
                    <a:pos x="201" y="54"/>
                  </a:cxn>
                </a:cxnLst>
                <a:rect l="0" t="0" r="r" b="b"/>
                <a:pathLst>
                  <a:path w="348" h="291">
                    <a:moveTo>
                      <a:pt x="201" y="54"/>
                    </a:moveTo>
                    <a:lnTo>
                      <a:pt x="154" y="34"/>
                    </a:lnTo>
                    <a:lnTo>
                      <a:pt x="128" y="0"/>
                    </a:lnTo>
                    <a:lnTo>
                      <a:pt x="91" y="21"/>
                    </a:lnTo>
                    <a:lnTo>
                      <a:pt x="46" y="39"/>
                    </a:lnTo>
                    <a:lnTo>
                      <a:pt x="0" y="54"/>
                    </a:lnTo>
                    <a:lnTo>
                      <a:pt x="23" y="111"/>
                    </a:lnTo>
                    <a:lnTo>
                      <a:pt x="86" y="98"/>
                    </a:lnTo>
                    <a:lnTo>
                      <a:pt x="145" y="94"/>
                    </a:lnTo>
                    <a:lnTo>
                      <a:pt x="132" y="157"/>
                    </a:lnTo>
                    <a:lnTo>
                      <a:pt x="77" y="147"/>
                    </a:lnTo>
                    <a:lnTo>
                      <a:pt x="53" y="212"/>
                    </a:lnTo>
                    <a:lnTo>
                      <a:pt x="49" y="275"/>
                    </a:lnTo>
                    <a:lnTo>
                      <a:pt x="96" y="291"/>
                    </a:lnTo>
                    <a:lnTo>
                      <a:pt x="143" y="237"/>
                    </a:lnTo>
                    <a:lnTo>
                      <a:pt x="181" y="252"/>
                    </a:lnTo>
                    <a:lnTo>
                      <a:pt x="187" y="163"/>
                    </a:lnTo>
                    <a:lnTo>
                      <a:pt x="236" y="188"/>
                    </a:lnTo>
                    <a:lnTo>
                      <a:pt x="278" y="204"/>
                    </a:lnTo>
                    <a:lnTo>
                      <a:pt x="276" y="124"/>
                    </a:lnTo>
                    <a:lnTo>
                      <a:pt x="329" y="110"/>
                    </a:lnTo>
                    <a:lnTo>
                      <a:pt x="348" y="85"/>
                    </a:lnTo>
                    <a:lnTo>
                      <a:pt x="312" y="53"/>
                    </a:lnTo>
                    <a:lnTo>
                      <a:pt x="247" y="82"/>
                    </a:lnTo>
                    <a:lnTo>
                      <a:pt x="248" y="42"/>
                    </a:lnTo>
                    <a:lnTo>
                      <a:pt x="212" y="34"/>
                    </a:lnTo>
                    <a:lnTo>
                      <a:pt x="201" y="54"/>
                    </a:lnTo>
                    <a:lnTo>
                      <a:pt x="201" y="54"/>
                    </a:lnTo>
                    <a:close/>
                  </a:path>
                </a:pathLst>
              </a:custGeom>
              <a:solidFill>
                <a:srgbClr val="96DE0A"/>
              </a:solidFill>
              <a:ln w="9525">
                <a:noFill/>
                <a:round/>
                <a:headEnd/>
                <a:tailEnd/>
              </a:ln>
            </p:spPr>
            <p:txBody>
              <a:bodyPr/>
              <a:lstStyle/>
              <a:p>
                <a:endParaRPr lang="en-US"/>
              </a:p>
            </p:txBody>
          </p:sp>
          <p:sp>
            <p:nvSpPr>
              <p:cNvPr id="26643" name="Freeform 19"/>
              <p:cNvSpPr>
                <a:spLocks/>
              </p:cNvSpPr>
              <p:nvPr/>
            </p:nvSpPr>
            <p:spPr bwMode="auto">
              <a:xfrm>
                <a:off x="3837" y="2711"/>
                <a:ext cx="316" cy="236"/>
              </a:xfrm>
              <a:custGeom>
                <a:avLst/>
                <a:gdLst/>
                <a:ahLst/>
                <a:cxnLst>
                  <a:cxn ang="0">
                    <a:pos x="27" y="136"/>
                  </a:cxn>
                  <a:cxn ang="0">
                    <a:pos x="19" y="95"/>
                  </a:cxn>
                  <a:cxn ang="0">
                    <a:pos x="37" y="86"/>
                  </a:cxn>
                  <a:cxn ang="0">
                    <a:pos x="71" y="101"/>
                  </a:cxn>
                  <a:cxn ang="0">
                    <a:pos x="54" y="57"/>
                  </a:cxn>
                  <a:cxn ang="0">
                    <a:pos x="91" y="30"/>
                  </a:cxn>
                  <a:cxn ang="0">
                    <a:pos x="99" y="62"/>
                  </a:cxn>
                  <a:cxn ang="0">
                    <a:pos x="119" y="15"/>
                  </a:cxn>
                  <a:cxn ang="0">
                    <a:pos x="151" y="0"/>
                  </a:cxn>
                  <a:cxn ang="0">
                    <a:pos x="171" y="30"/>
                  </a:cxn>
                  <a:cxn ang="0">
                    <a:pos x="194" y="68"/>
                  </a:cxn>
                  <a:cxn ang="0">
                    <a:pos x="233" y="60"/>
                  </a:cxn>
                  <a:cxn ang="0">
                    <a:pos x="258" y="33"/>
                  </a:cxn>
                  <a:cxn ang="0">
                    <a:pos x="290" y="53"/>
                  </a:cxn>
                  <a:cxn ang="0">
                    <a:pos x="272" y="86"/>
                  </a:cxn>
                  <a:cxn ang="0">
                    <a:pos x="316" y="88"/>
                  </a:cxn>
                  <a:cxn ang="0">
                    <a:pos x="310" y="126"/>
                  </a:cxn>
                  <a:cxn ang="0">
                    <a:pos x="262" y="123"/>
                  </a:cxn>
                  <a:cxn ang="0">
                    <a:pos x="239" y="163"/>
                  </a:cxn>
                  <a:cxn ang="0">
                    <a:pos x="209" y="141"/>
                  </a:cxn>
                  <a:cxn ang="0">
                    <a:pos x="181" y="174"/>
                  </a:cxn>
                  <a:cxn ang="0">
                    <a:pos x="149" y="192"/>
                  </a:cxn>
                  <a:cxn ang="0">
                    <a:pos x="121" y="141"/>
                  </a:cxn>
                  <a:cxn ang="0">
                    <a:pos x="89" y="166"/>
                  </a:cxn>
                  <a:cxn ang="0">
                    <a:pos x="75" y="194"/>
                  </a:cxn>
                  <a:cxn ang="0">
                    <a:pos x="31" y="236"/>
                  </a:cxn>
                  <a:cxn ang="0">
                    <a:pos x="0" y="223"/>
                  </a:cxn>
                  <a:cxn ang="0">
                    <a:pos x="3" y="188"/>
                  </a:cxn>
                  <a:cxn ang="0">
                    <a:pos x="42" y="166"/>
                  </a:cxn>
                  <a:cxn ang="0">
                    <a:pos x="48" y="148"/>
                  </a:cxn>
                  <a:cxn ang="0">
                    <a:pos x="27" y="136"/>
                  </a:cxn>
                  <a:cxn ang="0">
                    <a:pos x="27" y="136"/>
                  </a:cxn>
                </a:cxnLst>
                <a:rect l="0" t="0" r="r" b="b"/>
                <a:pathLst>
                  <a:path w="316" h="236">
                    <a:moveTo>
                      <a:pt x="27" y="136"/>
                    </a:moveTo>
                    <a:lnTo>
                      <a:pt x="19" y="95"/>
                    </a:lnTo>
                    <a:lnTo>
                      <a:pt x="37" y="86"/>
                    </a:lnTo>
                    <a:lnTo>
                      <a:pt x="71" y="101"/>
                    </a:lnTo>
                    <a:lnTo>
                      <a:pt x="54" y="57"/>
                    </a:lnTo>
                    <a:lnTo>
                      <a:pt x="91" y="30"/>
                    </a:lnTo>
                    <a:lnTo>
                      <a:pt x="99" y="62"/>
                    </a:lnTo>
                    <a:lnTo>
                      <a:pt x="119" y="15"/>
                    </a:lnTo>
                    <a:lnTo>
                      <a:pt x="151" y="0"/>
                    </a:lnTo>
                    <a:lnTo>
                      <a:pt x="171" y="30"/>
                    </a:lnTo>
                    <a:lnTo>
                      <a:pt x="194" y="68"/>
                    </a:lnTo>
                    <a:lnTo>
                      <a:pt x="233" y="60"/>
                    </a:lnTo>
                    <a:lnTo>
                      <a:pt x="258" y="33"/>
                    </a:lnTo>
                    <a:lnTo>
                      <a:pt x="290" y="53"/>
                    </a:lnTo>
                    <a:lnTo>
                      <a:pt x="272" y="86"/>
                    </a:lnTo>
                    <a:lnTo>
                      <a:pt x="316" y="88"/>
                    </a:lnTo>
                    <a:lnTo>
                      <a:pt x="310" y="126"/>
                    </a:lnTo>
                    <a:lnTo>
                      <a:pt x="262" y="123"/>
                    </a:lnTo>
                    <a:lnTo>
                      <a:pt x="239" y="163"/>
                    </a:lnTo>
                    <a:lnTo>
                      <a:pt x="209" y="141"/>
                    </a:lnTo>
                    <a:lnTo>
                      <a:pt x="181" y="174"/>
                    </a:lnTo>
                    <a:lnTo>
                      <a:pt x="149" y="192"/>
                    </a:lnTo>
                    <a:lnTo>
                      <a:pt x="121" y="141"/>
                    </a:lnTo>
                    <a:lnTo>
                      <a:pt x="89" y="166"/>
                    </a:lnTo>
                    <a:lnTo>
                      <a:pt x="75" y="194"/>
                    </a:lnTo>
                    <a:lnTo>
                      <a:pt x="31" y="236"/>
                    </a:lnTo>
                    <a:lnTo>
                      <a:pt x="0" y="223"/>
                    </a:lnTo>
                    <a:lnTo>
                      <a:pt x="3" y="188"/>
                    </a:lnTo>
                    <a:lnTo>
                      <a:pt x="42" y="166"/>
                    </a:lnTo>
                    <a:lnTo>
                      <a:pt x="48" y="148"/>
                    </a:lnTo>
                    <a:lnTo>
                      <a:pt x="27" y="136"/>
                    </a:lnTo>
                    <a:lnTo>
                      <a:pt x="27" y="136"/>
                    </a:lnTo>
                    <a:close/>
                  </a:path>
                </a:pathLst>
              </a:custGeom>
              <a:solidFill>
                <a:srgbClr val="96DE0A"/>
              </a:solidFill>
              <a:ln w="9525">
                <a:noFill/>
                <a:round/>
                <a:headEnd/>
                <a:tailEnd/>
              </a:ln>
            </p:spPr>
            <p:txBody>
              <a:bodyPr/>
              <a:lstStyle/>
              <a:p>
                <a:endParaRPr lang="en-US"/>
              </a:p>
            </p:txBody>
          </p:sp>
          <p:sp>
            <p:nvSpPr>
              <p:cNvPr id="26644" name="Freeform 20"/>
              <p:cNvSpPr>
                <a:spLocks/>
              </p:cNvSpPr>
              <p:nvPr/>
            </p:nvSpPr>
            <p:spPr bwMode="auto">
              <a:xfrm>
                <a:off x="3558" y="2574"/>
                <a:ext cx="449" cy="291"/>
              </a:xfrm>
              <a:custGeom>
                <a:avLst/>
                <a:gdLst/>
                <a:ahLst/>
                <a:cxnLst>
                  <a:cxn ang="0">
                    <a:pos x="154" y="53"/>
                  </a:cxn>
                  <a:cxn ang="0">
                    <a:pos x="207" y="22"/>
                  </a:cxn>
                  <a:cxn ang="0">
                    <a:pos x="247" y="0"/>
                  </a:cxn>
                  <a:cxn ang="0">
                    <a:pos x="270" y="40"/>
                  </a:cxn>
                  <a:cxn ang="0">
                    <a:pos x="294" y="59"/>
                  </a:cxn>
                  <a:cxn ang="0">
                    <a:pos x="322" y="4"/>
                  </a:cxn>
                  <a:cxn ang="0">
                    <a:pos x="390" y="5"/>
                  </a:cxn>
                  <a:cxn ang="0">
                    <a:pos x="395" y="49"/>
                  </a:cxn>
                  <a:cxn ang="0">
                    <a:pos x="449" y="56"/>
                  </a:cxn>
                  <a:cxn ang="0">
                    <a:pos x="386" y="122"/>
                  </a:cxn>
                  <a:cxn ang="0">
                    <a:pos x="335" y="140"/>
                  </a:cxn>
                  <a:cxn ang="0">
                    <a:pos x="264" y="109"/>
                  </a:cxn>
                  <a:cxn ang="0">
                    <a:pos x="234" y="182"/>
                  </a:cxn>
                  <a:cxn ang="0">
                    <a:pos x="164" y="190"/>
                  </a:cxn>
                  <a:cxn ang="0">
                    <a:pos x="143" y="265"/>
                  </a:cxn>
                  <a:cxn ang="0">
                    <a:pos x="51" y="291"/>
                  </a:cxn>
                  <a:cxn ang="0">
                    <a:pos x="53" y="189"/>
                  </a:cxn>
                  <a:cxn ang="0">
                    <a:pos x="0" y="132"/>
                  </a:cxn>
                  <a:cxn ang="0">
                    <a:pos x="29" y="86"/>
                  </a:cxn>
                  <a:cxn ang="0">
                    <a:pos x="111" y="44"/>
                  </a:cxn>
                  <a:cxn ang="0">
                    <a:pos x="133" y="84"/>
                  </a:cxn>
                  <a:cxn ang="0">
                    <a:pos x="154" y="53"/>
                  </a:cxn>
                  <a:cxn ang="0">
                    <a:pos x="154" y="53"/>
                  </a:cxn>
                </a:cxnLst>
                <a:rect l="0" t="0" r="r" b="b"/>
                <a:pathLst>
                  <a:path w="449" h="291">
                    <a:moveTo>
                      <a:pt x="154" y="53"/>
                    </a:moveTo>
                    <a:lnTo>
                      <a:pt x="207" y="22"/>
                    </a:lnTo>
                    <a:lnTo>
                      <a:pt x="247" y="0"/>
                    </a:lnTo>
                    <a:lnTo>
                      <a:pt x="270" y="40"/>
                    </a:lnTo>
                    <a:lnTo>
                      <a:pt x="294" y="59"/>
                    </a:lnTo>
                    <a:lnTo>
                      <a:pt x="322" y="4"/>
                    </a:lnTo>
                    <a:lnTo>
                      <a:pt x="390" y="5"/>
                    </a:lnTo>
                    <a:lnTo>
                      <a:pt x="395" y="49"/>
                    </a:lnTo>
                    <a:lnTo>
                      <a:pt x="449" y="56"/>
                    </a:lnTo>
                    <a:lnTo>
                      <a:pt x="386" y="122"/>
                    </a:lnTo>
                    <a:lnTo>
                      <a:pt x="335" y="140"/>
                    </a:lnTo>
                    <a:lnTo>
                      <a:pt x="264" y="109"/>
                    </a:lnTo>
                    <a:lnTo>
                      <a:pt x="234" y="182"/>
                    </a:lnTo>
                    <a:lnTo>
                      <a:pt x="164" y="190"/>
                    </a:lnTo>
                    <a:lnTo>
                      <a:pt x="143" y="265"/>
                    </a:lnTo>
                    <a:lnTo>
                      <a:pt x="51" y="291"/>
                    </a:lnTo>
                    <a:lnTo>
                      <a:pt x="53" y="189"/>
                    </a:lnTo>
                    <a:lnTo>
                      <a:pt x="0" y="132"/>
                    </a:lnTo>
                    <a:lnTo>
                      <a:pt x="29" y="86"/>
                    </a:lnTo>
                    <a:lnTo>
                      <a:pt x="111" y="44"/>
                    </a:lnTo>
                    <a:lnTo>
                      <a:pt x="133" y="84"/>
                    </a:lnTo>
                    <a:lnTo>
                      <a:pt x="154" y="53"/>
                    </a:lnTo>
                    <a:lnTo>
                      <a:pt x="154" y="53"/>
                    </a:lnTo>
                    <a:close/>
                  </a:path>
                </a:pathLst>
              </a:custGeom>
              <a:solidFill>
                <a:srgbClr val="96DE0A"/>
              </a:solidFill>
              <a:ln w="9525">
                <a:noFill/>
                <a:round/>
                <a:headEnd/>
                <a:tailEnd/>
              </a:ln>
            </p:spPr>
            <p:txBody>
              <a:bodyPr/>
              <a:lstStyle/>
              <a:p>
                <a:endParaRPr lang="en-US"/>
              </a:p>
            </p:txBody>
          </p:sp>
          <p:sp>
            <p:nvSpPr>
              <p:cNvPr id="26645" name="Freeform 21"/>
              <p:cNvSpPr>
                <a:spLocks/>
              </p:cNvSpPr>
              <p:nvPr/>
            </p:nvSpPr>
            <p:spPr bwMode="auto">
              <a:xfrm>
                <a:off x="3608" y="2932"/>
                <a:ext cx="460" cy="389"/>
              </a:xfrm>
              <a:custGeom>
                <a:avLst/>
                <a:gdLst/>
                <a:ahLst/>
                <a:cxnLst>
                  <a:cxn ang="0">
                    <a:pos x="262" y="47"/>
                  </a:cxn>
                  <a:cxn ang="0">
                    <a:pos x="197" y="38"/>
                  </a:cxn>
                  <a:cxn ang="0">
                    <a:pos x="157" y="0"/>
                  </a:cxn>
                  <a:cxn ang="0">
                    <a:pos x="112" y="40"/>
                  </a:cxn>
                  <a:cxn ang="0">
                    <a:pos x="56" y="78"/>
                  </a:cxn>
                  <a:cxn ang="0">
                    <a:pos x="0" y="111"/>
                  </a:cxn>
                  <a:cxn ang="0">
                    <a:pos x="39" y="178"/>
                  </a:cxn>
                  <a:cxn ang="0">
                    <a:pos x="121" y="141"/>
                  </a:cxn>
                  <a:cxn ang="0">
                    <a:pos x="196" y="118"/>
                  </a:cxn>
                  <a:cxn ang="0">
                    <a:pos x="192" y="204"/>
                  </a:cxn>
                  <a:cxn ang="0">
                    <a:pos x="118" y="208"/>
                  </a:cxn>
                  <a:cxn ang="0">
                    <a:pos x="100" y="300"/>
                  </a:cxn>
                  <a:cxn ang="0">
                    <a:pos x="106" y="384"/>
                  </a:cxn>
                  <a:cxn ang="0">
                    <a:pos x="172" y="389"/>
                  </a:cxn>
                  <a:cxn ang="0">
                    <a:pos x="221" y="305"/>
                  </a:cxn>
                  <a:cxn ang="0">
                    <a:pos x="276" y="312"/>
                  </a:cxn>
                  <a:cxn ang="0">
                    <a:pos x="265" y="194"/>
                  </a:cxn>
                  <a:cxn ang="0">
                    <a:pos x="335" y="212"/>
                  </a:cxn>
                  <a:cxn ang="0">
                    <a:pos x="393" y="219"/>
                  </a:cxn>
                  <a:cxn ang="0">
                    <a:pos x="374" y="115"/>
                  </a:cxn>
                  <a:cxn ang="0">
                    <a:pos x="441" y="81"/>
                  </a:cxn>
                  <a:cxn ang="0">
                    <a:pos x="460" y="41"/>
                  </a:cxn>
                  <a:cxn ang="0">
                    <a:pos x="407" y="11"/>
                  </a:cxn>
                  <a:cxn ang="0">
                    <a:pos x="329" y="71"/>
                  </a:cxn>
                  <a:cxn ang="0">
                    <a:pos x="323" y="18"/>
                  </a:cxn>
                  <a:cxn ang="0">
                    <a:pos x="273" y="19"/>
                  </a:cxn>
                  <a:cxn ang="0">
                    <a:pos x="262" y="47"/>
                  </a:cxn>
                  <a:cxn ang="0">
                    <a:pos x="262" y="47"/>
                  </a:cxn>
                </a:cxnLst>
                <a:rect l="0" t="0" r="r" b="b"/>
                <a:pathLst>
                  <a:path w="460" h="389">
                    <a:moveTo>
                      <a:pt x="262" y="47"/>
                    </a:moveTo>
                    <a:lnTo>
                      <a:pt x="197" y="38"/>
                    </a:lnTo>
                    <a:lnTo>
                      <a:pt x="157" y="0"/>
                    </a:lnTo>
                    <a:lnTo>
                      <a:pt x="112" y="40"/>
                    </a:lnTo>
                    <a:lnTo>
                      <a:pt x="56" y="78"/>
                    </a:lnTo>
                    <a:lnTo>
                      <a:pt x="0" y="111"/>
                    </a:lnTo>
                    <a:lnTo>
                      <a:pt x="39" y="178"/>
                    </a:lnTo>
                    <a:lnTo>
                      <a:pt x="121" y="141"/>
                    </a:lnTo>
                    <a:lnTo>
                      <a:pt x="196" y="118"/>
                    </a:lnTo>
                    <a:lnTo>
                      <a:pt x="192" y="204"/>
                    </a:lnTo>
                    <a:lnTo>
                      <a:pt x="118" y="208"/>
                    </a:lnTo>
                    <a:lnTo>
                      <a:pt x="100" y="300"/>
                    </a:lnTo>
                    <a:lnTo>
                      <a:pt x="106" y="384"/>
                    </a:lnTo>
                    <a:lnTo>
                      <a:pt x="172" y="389"/>
                    </a:lnTo>
                    <a:lnTo>
                      <a:pt x="221" y="305"/>
                    </a:lnTo>
                    <a:lnTo>
                      <a:pt x="276" y="312"/>
                    </a:lnTo>
                    <a:lnTo>
                      <a:pt x="265" y="194"/>
                    </a:lnTo>
                    <a:lnTo>
                      <a:pt x="335" y="212"/>
                    </a:lnTo>
                    <a:lnTo>
                      <a:pt x="393" y="219"/>
                    </a:lnTo>
                    <a:lnTo>
                      <a:pt x="374" y="115"/>
                    </a:lnTo>
                    <a:lnTo>
                      <a:pt x="441" y="81"/>
                    </a:lnTo>
                    <a:lnTo>
                      <a:pt x="460" y="41"/>
                    </a:lnTo>
                    <a:lnTo>
                      <a:pt x="407" y="11"/>
                    </a:lnTo>
                    <a:lnTo>
                      <a:pt x="329" y="71"/>
                    </a:lnTo>
                    <a:lnTo>
                      <a:pt x="323" y="18"/>
                    </a:lnTo>
                    <a:lnTo>
                      <a:pt x="273" y="19"/>
                    </a:lnTo>
                    <a:lnTo>
                      <a:pt x="262" y="47"/>
                    </a:lnTo>
                    <a:lnTo>
                      <a:pt x="262" y="47"/>
                    </a:lnTo>
                    <a:close/>
                  </a:path>
                </a:pathLst>
              </a:custGeom>
              <a:solidFill>
                <a:srgbClr val="96DE0A"/>
              </a:solidFill>
              <a:ln w="9525">
                <a:noFill/>
                <a:round/>
                <a:headEnd/>
                <a:tailEnd/>
              </a:ln>
            </p:spPr>
            <p:txBody>
              <a:bodyPr/>
              <a:lstStyle/>
              <a:p>
                <a:endParaRPr lang="en-US"/>
              </a:p>
            </p:txBody>
          </p:sp>
          <p:sp>
            <p:nvSpPr>
              <p:cNvPr id="26646" name="Freeform 22"/>
              <p:cNvSpPr>
                <a:spLocks/>
              </p:cNvSpPr>
              <p:nvPr/>
            </p:nvSpPr>
            <p:spPr bwMode="auto">
              <a:xfrm>
                <a:off x="3284" y="2184"/>
                <a:ext cx="287" cy="167"/>
              </a:xfrm>
              <a:custGeom>
                <a:avLst/>
                <a:gdLst/>
                <a:ahLst/>
                <a:cxnLst>
                  <a:cxn ang="0">
                    <a:pos x="183" y="22"/>
                  </a:cxn>
                  <a:cxn ang="0">
                    <a:pos x="147" y="8"/>
                  </a:cxn>
                  <a:cxn ang="0">
                    <a:pos x="120" y="0"/>
                  </a:cxn>
                  <a:cxn ang="0">
                    <a:pos x="110" y="26"/>
                  </a:cxn>
                  <a:cxn ang="0">
                    <a:pos x="98" y="39"/>
                  </a:cxn>
                  <a:cxn ang="0">
                    <a:pos x="75" y="10"/>
                  </a:cxn>
                  <a:cxn ang="0">
                    <a:pos x="33" y="17"/>
                  </a:cxn>
                  <a:cxn ang="0">
                    <a:pos x="33" y="41"/>
                  </a:cxn>
                  <a:cxn ang="0">
                    <a:pos x="0" y="50"/>
                  </a:cxn>
                  <a:cxn ang="0">
                    <a:pos x="45" y="81"/>
                  </a:cxn>
                  <a:cxn ang="0">
                    <a:pos x="80" y="89"/>
                  </a:cxn>
                  <a:cxn ang="0">
                    <a:pos x="121" y="66"/>
                  </a:cxn>
                  <a:cxn ang="0">
                    <a:pos x="148" y="107"/>
                  </a:cxn>
                  <a:cxn ang="0">
                    <a:pos x="194" y="108"/>
                  </a:cxn>
                  <a:cxn ang="0">
                    <a:pos x="214" y="154"/>
                  </a:cxn>
                  <a:cxn ang="0">
                    <a:pos x="277" y="167"/>
                  </a:cxn>
                  <a:cxn ang="0">
                    <a:pos x="262" y="99"/>
                  </a:cxn>
                  <a:cxn ang="0">
                    <a:pos x="287" y="56"/>
                  </a:cxn>
                  <a:cxn ang="0">
                    <a:pos x="263" y="29"/>
                  </a:cxn>
                  <a:cxn ang="0">
                    <a:pos x="209" y="11"/>
                  </a:cxn>
                  <a:cxn ang="0">
                    <a:pos x="200" y="39"/>
                  </a:cxn>
                  <a:cxn ang="0">
                    <a:pos x="183" y="22"/>
                  </a:cxn>
                  <a:cxn ang="0">
                    <a:pos x="183" y="22"/>
                  </a:cxn>
                </a:cxnLst>
                <a:rect l="0" t="0" r="r" b="b"/>
                <a:pathLst>
                  <a:path w="287" h="167">
                    <a:moveTo>
                      <a:pt x="183" y="22"/>
                    </a:moveTo>
                    <a:lnTo>
                      <a:pt x="147" y="8"/>
                    </a:lnTo>
                    <a:lnTo>
                      <a:pt x="120" y="0"/>
                    </a:lnTo>
                    <a:lnTo>
                      <a:pt x="110" y="26"/>
                    </a:lnTo>
                    <a:lnTo>
                      <a:pt x="98" y="39"/>
                    </a:lnTo>
                    <a:lnTo>
                      <a:pt x="75" y="10"/>
                    </a:lnTo>
                    <a:lnTo>
                      <a:pt x="33" y="17"/>
                    </a:lnTo>
                    <a:lnTo>
                      <a:pt x="33" y="41"/>
                    </a:lnTo>
                    <a:lnTo>
                      <a:pt x="0" y="50"/>
                    </a:lnTo>
                    <a:lnTo>
                      <a:pt x="45" y="81"/>
                    </a:lnTo>
                    <a:lnTo>
                      <a:pt x="80" y="89"/>
                    </a:lnTo>
                    <a:lnTo>
                      <a:pt x="121" y="66"/>
                    </a:lnTo>
                    <a:lnTo>
                      <a:pt x="148" y="107"/>
                    </a:lnTo>
                    <a:lnTo>
                      <a:pt x="194" y="108"/>
                    </a:lnTo>
                    <a:lnTo>
                      <a:pt x="214" y="154"/>
                    </a:lnTo>
                    <a:lnTo>
                      <a:pt x="277" y="167"/>
                    </a:lnTo>
                    <a:lnTo>
                      <a:pt x="262" y="99"/>
                    </a:lnTo>
                    <a:lnTo>
                      <a:pt x="287" y="56"/>
                    </a:lnTo>
                    <a:lnTo>
                      <a:pt x="263" y="29"/>
                    </a:lnTo>
                    <a:lnTo>
                      <a:pt x="209" y="11"/>
                    </a:lnTo>
                    <a:lnTo>
                      <a:pt x="200" y="39"/>
                    </a:lnTo>
                    <a:lnTo>
                      <a:pt x="183" y="22"/>
                    </a:lnTo>
                    <a:lnTo>
                      <a:pt x="183" y="22"/>
                    </a:lnTo>
                    <a:close/>
                  </a:path>
                </a:pathLst>
              </a:custGeom>
              <a:solidFill>
                <a:srgbClr val="96DE0A"/>
              </a:solidFill>
              <a:ln w="9525">
                <a:noFill/>
                <a:round/>
                <a:headEnd/>
                <a:tailEnd/>
              </a:ln>
            </p:spPr>
            <p:txBody>
              <a:bodyPr/>
              <a:lstStyle/>
              <a:p>
                <a:endParaRPr lang="en-US"/>
              </a:p>
            </p:txBody>
          </p:sp>
          <p:sp>
            <p:nvSpPr>
              <p:cNvPr id="26647" name="Freeform 23"/>
              <p:cNvSpPr>
                <a:spLocks/>
              </p:cNvSpPr>
              <p:nvPr/>
            </p:nvSpPr>
            <p:spPr bwMode="auto">
              <a:xfrm>
                <a:off x="3249" y="2334"/>
                <a:ext cx="307" cy="244"/>
              </a:xfrm>
              <a:custGeom>
                <a:avLst/>
                <a:gdLst/>
                <a:ahLst/>
                <a:cxnLst>
                  <a:cxn ang="0">
                    <a:pos x="130" y="31"/>
                  </a:cxn>
                  <a:cxn ang="0">
                    <a:pos x="171" y="24"/>
                  </a:cxn>
                  <a:cxn ang="0">
                    <a:pos x="192" y="0"/>
                  </a:cxn>
                  <a:cxn ang="0">
                    <a:pos x="226" y="24"/>
                  </a:cxn>
                  <a:cxn ang="0">
                    <a:pos x="266" y="45"/>
                  </a:cxn>
                  <a:cxn ang="0">
                    <a:pos x="307" y="65"/>
                  </a:cxn>
                  <a:cxn ang="0">
                    <a:pos x="290" y="111"/>
                  </a:cxn>
                  <a:cxn ang="0">
                    <a:pos x="232" y="87"/>
                  </a:cxn>
                  <a:cxn ang="0">
                    <a:pos x="180" y="73"/>
                  </a:cxn>
                  <a:cxn ang="0">
                    <a:pos x="192" y="125"/>
                  </a:cxn>
                  <a:cxn ang="0">
                    <a:pos x="242" y="130"/>
                  </a:cxn>
                  <a:cxn ang="0">
                    <a:pos x="265" y="190"/>
                  </a:cxn>
                  <a:cxn ang="0">
                    <a:pos x="271" y="244"/>
                  </a:cxn>
                  <a:cxn ang="0">
                    <a:pos x="228" y="243"/>
                  </a:cxn>
                  <a:cxn ang="0">
                    <a:pos x="184" y="186"/>
                  </a:cxn>
                  <a:cxn ang="0">
                    <a:pos x="147" y="189"/>
                  </a:cxn>
                  <a:cxn ang="0">
                    <a:pos x="142" y="118"/>
                  </a:cxn>
                  <a:cxn ang="0">
                    <a:pos x="97" y="126"/>
                  </a:cxn>
                  <a:cxn ang="0">
                    <a:pos x="60" y="127"/>
                  </a:cxn>
                  <a:cxn ang="0">
                    <a:pos x="63" y="71"/>
                  </a:cxn>
                  <a:cxn ang="0">
                    <a:pos x="16" y="51"/>
                  </a:cxn>
                  <a:cxn ang="0">
                    <a:pos x="0" y="30"/>
                  </a:cxn>
                  <a:cxn ang="0">
                    <a:pos x="32" y="13"/>
                  </a:cxn>
                  <a:cxn ang="0">
                    <a:pos x="88" y="45"/>
                  </a:cxn>
                  <a:cxn ang="0">
                    <a:pos x="87" y="16"/>
                  </a:cxn>
                  <a:cxn ang="0">
                    <a:pos x="120" y="16"/>
                  </a:cxn>
                  <a:cxn ang="0">
                    <a:pos x="130" y="31"/>
                  </a:cxn>
                  <a:cxn ang="0">
                    <a:pos x="130" y="31"/>
                  </a:cxn>
                </a:cxnLst>
                <a:rect l="0" t="0" r="r" b="b"/>
                <a:pathLst>
                  <a:path w="307" h="244">
                    <a:moveTo>
                      <a:pt x="130" y="31"/>
                    </a:moveTo>
                    <a:lnTo>
                      <a:pt x="171" y="24"/>
                    </a:lnTo>
                    <a:lnTo>
                      <a:pt x="192" y="0"/>
                    </a:lnTo>
                    <a:lnTo>
                      <a:pt x="226" y="24"/>
                    </a:lnTo>
                    <a:lnTo>
                      <a:pt x="266" y="45"/>
                    </a:lnTo>
                    <a:lnTo>
                      <a:pt x="307" y="65"/>
                    </a:lnTo>
                    <a:lnTo>
                      <a:pt x="290" y="111"/>
                    </a:lnTo>
                    <a:lnTo>
                      <a:pt x="232" y="87"/>
                    </a:lnTo>
                    <a:lnTo>
                      <a:pt x="180" y="73"/>
                    </a:lnTo>
                    <a:lnTo>
                      <a:pt x="192" y="125"/>
                    </a:lnTo>
                    <a:lnTo>
                      <a:pt x="242" y="130"/>
                    </a:lnTo>
                    <a:lnTo>
                      <a:pt x="265" y="190"/>
                    </a:lnTo>
                    <a:lnTo>
                      <a:pt x="271" y="244"/>
                    </a:lnTo>
                    <a:lnTo>
                      <a:pt x="228" y="243"/>
                    </a:lnTo>
                    <a:lnTo>
                      <a:pt x="184" y="186"/>
                    </a:lnTo>
                    <a:lnTo>
                      <a:pt x="147" y="189"/>
                    </a:lnTo>
                    <a:lnTo>
                      <a:pt x="142" y="118"/>
                    </a:lnTo>
                    <a:lnTo>
                      <a:pt x="97" y="126"/>
                    </a:lnTo>
                    <a:lnTo>
                      <a:pt x="60" y="127"/>
                    </a:lnTo>
                    <a:lnTo>
                      <a:pt x="63" y="71"/>
                    </a:lnTo>
                    <a:lnTo>
                      <a:pt x="16" y="51"/>
                    </a:lnTo>
                    <a:lnTo>
                      <a:pt x="0" y="30"/>
                    </a:lnTo>
                    <a:lnTo>
                      <a:pt x="32" y="13"/>
                    </a:lnTo>
                    <a:lnTo>
                      <a:pt x="88" y="45"/>
                    </a:lnTo>
                    <a:lnTo>
                      <a:pt x="87" y="16"/>
                    </a:lnTo>
                    <a:lnTo>
                      <a:pt x="120" y="16"/>
                    </a:lnTo>
                    <a:lnTo>
                      <a:pt x="130" y="31"/>
                    </a:lnTo>
                    <a:lnTo>
                      <a:pt x="130" y="31"/>
                    </a:lnTo>
                    <a:close/>
                  </a:path>
                </a:pathLst>
              </a:custGeom>
              <a:solidFill>
                <a:srgbClr val="96DE0A"/>
              </a:solidFill>
              <a:ln w="9525">
                <a:noFill/>
                <a:round/>
                <a:headEnd/>
                <a:tailEnd/>
              </a:ln>
            </p:spPr>
            <p:txBody>
              <a:bodyPr/>
              <a:lstStyle/>
              <a:p>
                <a:endParaRPr lang="en-US"/>
              </a:p>
            </p:txBody>
          </p:sp>
          <p:sp>
            <p:nvSpPr>
              <p:cNvPr id="26648" name="Freeform 24"/>
              <p:cNvSpPr>
                <a:spLocks/>
              </p:cNvSpPr>
              <p:nvPr/>
            </p:nvSpPr>
            <p:spPr bwMode="auto">
              <a:xfrm>
                <a:off x="3124" y="2813"/>
                <a:ext cx="461" cy="427"/>
              </a:xfrm>
              <a:custGeom>
                <a:avLst/>
                <a:gdLst/>
                <a:ahLst/>
                <a:cxnLst>
                  <a:cxn ang="0">
                    <a:pos x="195" y="59"/>
                  </a:cxn>
                  <a:cxn ang="0">
                    <a:pos x="257" y="44"/>
                  </a:cxn>
                  <a:cxn ang="0">
                    <a:pos x="292" y="0"/>
                  </a:cxn>
                  <a:cxn ang="0">
                    <a:pos x="341" y="40"/>
                  </a:cxn>
                  <a:cxn ang="0">
                    <a:pos x="401" y="78"/>
                  </a:cxn>
                  <a:cxn ang="0">
                    <a:pos x="461" y="110"/>
                  </a:cxn>
                  <a:cxn ang="0">
                    <a:pos x="431" y="187"/>
                  </a:cxn>
                  <a:cxn ang="0">
                    <a:pos x="346" y="152"/>
                  </a:cxn>
                  <a:cxn ang="0">
                    <a:pos x="269" y="132"/>
                  </a:cxn>
                  <a:cxn ang="0">
                    <a:pos x="285" y="225"/>
                  </a:cxn>
                  <a:cxn ang="0">
                    <a:pos x="358" y="225"/>
                  </a:cxn>
                  <a:cxn ang="0">
                    <a:pos x="386" y="325"/>
                  </a:cxn>
                  <a:cxn ang="0">
                    <a:pos x="390" y="417"/>
                  </a:cxn>
                  <a:cxn ang="0">
                    <a:pos x="330" y="427"/>
                  </a:cxn>
                  <a:cxn ang="0">
                    <a:pos x="270" y="338"/>
                  </a:cxn>
                  <a:cxn ang="0">
                    <a:pos x="219" y="350"/>
                  </a:cxn>
                  <a:cxn ang="0">
                    <a:pos x="212" y="220"/>
                  </a:cxn>
                  <a:cxn ang="0">
                    <a:pos x="148" y="245"/>
                  </a:cxn>
                  <a:cxn ang="0">
                    <a:pos x="94" y="257"/>
                  </a:cxn>
                  <a:cxn ang="0">
                    <a:pos x="96" y="141"/>
                  </a:cxn>
                  <a:cxn ang="0">
                    <a:pos x="25" y="108"/>
                  </a:cxn>
                  <a:cxn ang="0">
                    <a:pos x="0" y="66"/>
                  </a:cxn>
                  <a:cxn ang="0">
                    <a:pos x="46" y="30"/>
                  </a:cxn>
                  <a:cxn ang="0">
                    <a:pos x="133" y="90"/>
                  </a:cxn>
                  <a:cxn ang="0">
                    <a:pos x="131" y="32"/>
                  </a:cxn>
                  <a:cxn ang="0">
                    <a:pos x="180" y="28"/>
                  </a:cxn>
                  <a:cxn ang="0">
                    <a:pos x="195" y="59"/>
                  </a:cxn>
                  <a:cxn ang="0">
                    <a:pos x="195" y="59"/>
                  </a:cxn>
                </a:cxnLst>
                <a:rect l="0" t="0" r="r" b="b"/>
                <a:pathLst>
                  <a:path w="461" h="427">
                    <a:moveTo>
                      <a:pt x="195" y="59"/>
                    </a:moveTo>
                    <a:lnTo>
                      <a:pt x="257" y="44"/>
                    </a:lnTo>
                    <a:lnTo>
                      <a:pt x="292" y="0"/>
                    </a:lnTo>
                    <a:lnTo>
                      <a:pt x="341" y="40"/>
                    </a:lnTo>
                    <a:lnTo>
                      <a:pt x="401" y="78"/>
                    </a:lnTo>
                    <a:lnTo>
                      <a:pt x="461" y="110"/>
                    </a:lnTo>
                    <a:lnTo>
                      <a:pt x="431" y="187"/>
                    </a:lnTo>
                    <a:lnTo>
                      <a:pt x="346" y="152"/>
                    </a:lnTo>
                    <a:lnTo>
                      <a:pt x="269" y="132"/>
                    </a:lnTo>
                    <a:lnTo>
                      <a:pt x="285" y="225"/>
                    </a:lnTo>
                    <a:lnTo>
                      <a:pt x="358" y="225"/>
                    </a:lnTo>
                    <a:lnTo>
                      <a:pt x="386" y="325"/>
                    </a:lnTo>
                    <a:lnTo>
                      <a:pt x="390" y="417"/>
                    </a:lnTo>
                    <a:lnTo>
                      <a:pt x="330" y="427"/>
                    </a:lnTo>
                    <a:lnTo>
                      <a:pt x="270" y="338"/>
                    </a:lnTo>
                    <a:lnTo>
                      <a:pt x="219" y="350"/>
                    </a:lnTo>
                    <a:lnTo>
                      <a:pt x="212" y="220"/>
                    </a:lnTo>
                    <a:lnTo>
                      <a:pt x="148" y="245"/>
                    </a:lnTo>
                    <a:lnTo>
                      <a:pt x="94" y="257"/>
                    </a:lnTo>
                    <a:lnTo>
                      <a:pt x="96" y="141"/>
                    </a:lnTo>
                    <a:lnTo>
                      <a:pt x="25" y="108"/>
                    </a:lnTo>
                    <a:lnTo>
                      <a:pt x="0" y="66"/>
                    </a:lnTo>
                    <a:lnTo>
                      <a:pt x="46" y="30"/>
                    </a:lnTo>
                    <a:lnTo>
                      <a:pt x="133" y="90"/>
                    </a:lnTo>
                    <a:lnTo>
                      <a:pt x="131" y="32"/>
                    </a:lnTo>
                    <a:lnTo>
                      <a:pt x="180" y="28"/>
                    </a:lnTo>
                    <a:lnTo>
                      <a:pt x="195" y="59"/>
                    </a:lnTo>
                    <a:lnTo>
                      <a:pt x="195" y="59"/>
                    </a:lnTo>
                    <a:close/>
                  </a:path>
                </a:pathLst>
              </a:custGeom>
              <a:solidFill>
                <a:srgbClr val="96DE0A"/>
              </a:solidFill>
              <a:ln w="9525">
                <a:noFill/>
                <a:round/>
                <a:headEnd/>
                <a:tailEnd/>
              </a:ln>
            </p:spPr>
            <p:txBody>
              <a:bodyPr/>
              <a:lstStyle/>
              <a:p>
                <a:endParaRPr lang="en-US"/>
              </a:p>
            </p:txBody>
          </p:sp>
          <p:sp>
            <p:nvSpPr>
              <p:cNvPr id="26649" name="Freeform 25"/>
              <p:cNvSpPr>
                <a:spLocks/>
              </p:cNvSpPr>
              <p:nvPr/>
            </p:nvSpPr>
            <p:spPr bwMode="auto">
              <a:xfrm>
                <a:off x="3235" y="1931"/>
                <a:ext cx="721" cy="1652"/>
              </a:xfrm>
              <a:custGeom>
                <a:avLst/>
                <a:gdLst/>
                <a:ahLst/>
                <a:cxnLst>
                  <a:cxn ang="0">
                    <a:pos x="450" y="1262"/>
                  </a:cxn>
                  <a:cxn ang="0">
                    <a:pos x="574" y="1115"/>
                  </a:cxn>
                  <a:cxn ang="0">
                    <a:pos x="654" y="980"/>
                  </a:cxn>
                  <a:cxn ang="0">
                    <a:pos x="611" y="1013"/>
                  </a:cxn>
                  <a:cxn ang="0">
                    <a:pos x="453" y="1116"/>
                  </a:cxn>
                  <a:cxn ang="0">
                    <a:pos x="572" y="749"/>
                  </a:cxn>
                  <a:cxn ang="0">
                    <a:pos x="721" y="572"/>
                  </a:cxn>
                  <a:cxn ang="0">
                    <a:pos x="616" y="670"/>
                  </a:cxn>
                  <a:cxn ang="0">
                    <a:pos x="532" y="586"/>
                  </a:cxn>
                  <a:cxn ang="0">
                    <a:pos x="542" y="728"/>
                  </a:cxn>
                  <a:cxn ang="0">
                    <a:pos x="450" y="806"/>
                  </a:cxn>
                  <a:cxn ang="0">
                    <a:pos x="527" y="486"/>
                  </a:cxn>
                  <a:cxn ang="0">
                    <a:pos x="650" y="321"/>
                  </a:cxn>
                  <a:cxn ang="0">
                    <a:pos x="525" y="452"/>
                  </a:cxn>
                  <a:cxn ang="0">
                    <a:pos x="449" y="321"/>
                  </a:cxn>
                  <a:cxn ang="0">
                    <a:pos x="456" y="262"/>
                  </a:cxn>
                  <a:cxn ang="0">
                    <a:pos x="453" y="129"/>
                  </a:cxn>
                  <a:cxn ang="0">
                    <a:pos x="445" y="167"/>
                  </a:cxn>
                  <a:cxn ang="0">
                    <a:pos x="377" y="144"/>
                  </a:cxn>
                  <a:cxn ang="0">
                    <a:pos x="400" y="8"/>
                  </a:cxn>
                  <a:cxn ang="0">
                    <a:pos x="308" y="60"/>
                  </a:cxn>
                  <a:cxn ang="0">
                    <a:pos x="368" y="182"/>
                  </a:cxn>
                  <a:cxn ang="0">
                    <a:pos x="322" y="189"/>
                  </a:cxn>
                  <a:cxn ang="0">
                    <a:pos x="226" y="188"/>
                  </a:cxn>
                  <a:cxn ang="0">
                    <a:pos x="393" y="330"/>
                  </a:cxn>
                  <a:cxn ang="0">
                    <a:pos x="281" y="382"/>
                  </a:cxn>
                  <a:cxn ang="0">
                    <a:pos x="248" y="375"/>
                  </a:cxn>
                  <a:cxn ang="0">
                    <a:pos x="142" y="383"/>
                  </a:cxn>
                  <a:cxn ang="0">
                    <a:pos x="217" y="393"/>
                  </a:cxn>
                  <a:cxn ang="0">
                    <a:pos x="374" y="587"/>
                  </a:cxn>
                  <a:cxn ang="0">
                    <a:pos x="272" y="786"/>
                  </a:cxn>
                  <a:cxn ang="0">
                    <a:pos x="238" y="660"/>
                  </a:cxn>
                  <a:cxn ang="0">
                    <a:pos x="168" y="699"/>
                  </a:cxn>
                  <a:cxn ang="0">
                    <a:pos x="143" y="688"/>
                  </a:cxn>
                  <a:cxn ang="0">
                    <a:pos x="0" y="670"/>
                  </a:cxn>
                  <a:cxn ang="0">
                    <a:pos x="110" y="739"/>
                  </a:cxn>
                  <a:cxn ang="0">
                    <a:pos x="244" y="827"/>
                  </a:cxn>
                  <a:cxn ang="0">
                    <a:pos x="359" y="1194"/>
                  </a:cxn>
                  <a:cxn ang="0">
                    <a:pos x="266" y="1075"/>
                  </a:cxn>
                  <a:cxn ang="0">
                    <a:pos x="236" y="1054"/>
                  </a:cxn>
                  <a:cxn ang="0">
                    <a:pos x="163" y="1088"/>
                  </a:cxn>
                  <a:cxn ang="0">
                    <a:pos x="113" y="1000"/>
                  </a:cxn>
                  <a:cxn ang="0">
                    <a:pos x="73" y="1088"/>
                  </a:cxn>
                  <a:cxn ang="0">
                    <a:pos x="52" y="1116"/>
                  </a:cxn>
                  <a:cxn ang="0">
                    <a:pos x="224" y="1173"/>
                  </a:cxn>
                  <a:cxn ang="0">
                    <a:pos x="67" y="1180"/>
                  </a:cxn>
                  <a:cxn ang="0">
                    <a:pos x="269" y="1199"/>
                  </a:cxn>
                  <a:cxn ang="0">
                    <a:pos x="349" y="1640"/>
                  </a:cxn>
                  <a:cxn ang="0">
                    <a:pos x="458" y="1652"/>
                  </a:cxn>
                </a:cxnLst>
                <a:rect l="0" t="0" r="r" b="b"/>
                <a:pathLst>
                  <a:path w="721" h="1652">
                    <a:moveTo>
                      <a:pt x="458" y="1652"/>
                    </a:moveTo>
                    <a:lnTo>
                      <a:pt x="450" y="1262"/>
                    </a:lnTo>
                    <a:lnTo>
                      <a:pt x="517" y="1146"/>
                    </a:lnTo>
                    <a:lnTo>
                      <a:pt x="574" y="1115"/>
                    </a:lnTo>
                    <a:lnTo>
                      <a:pt x="626" y="1047"/>
                    </a:lnTo>
                    <a:lnTo>
                      <a:pt x="654" y="980"/>
                    </a:lnTo>
                    <a:lnTo>
                      <a:pt x="648" y="957"/>
                    </a:lnTo>
                    <a:lnTo>
                      <a:pt x="611" y="1013"/>
                    </a:lnTo>
                    <a:lnTo>
                      <a:pt x="571" y="1061"/>
                    </a:lnTo>
                    <a:lnTo>
                      <a:pt x="453" y="1116"/>
                    </a:lnTo>
                    <a:lnTo>
                      <a:pt x="453" y="900"/>
                    </a:lnTo>
                    <a:lnTo>
                      <a:pt x="572" y="749"/>
                    </a:lnTo>
                    <a:lnTo>
                      <a:pt x="650" y="663"/>
                    </a:lnTo>
                    <a:lnTo>
                      <a:pt x="721" y="572"/>
                    </a:lnTo>
                    <a:lnTo>
                      <a:pt x="695" y="561"/>
                    </a:lnTo>
                    <a:lnTo>
                      <a:pt x="616" y="670"/>
                    </a:lnTo>
                    <a:lnTo>
                      <a:pt x="573" y="707"/>
                    </a:lnTo>
                    <a:lnTo>
                      <a:pt x="532" y="586"/>
                    </a:lnTo>
                    <a:lnTo>
                      <a:pt x="534" y="623"/>
                    </a:lnTo>
                    <a:lnTo>
                      <a:pt x="542" y="728"/>
                    </a:lnTo>
                    <a:lnTo>
                      <a:pt x="516" y="755"/>
                    </a:lnTo>
                    <a:lnTo>
                      <a:pt x="450" y="806"/>
                    </a:lnTo>
                    <a:lnTo>
                      <a:pt x="448" y="590"/>
                    </a:lnTo>
                    <a:lnTo>
                      <a:pt x="527" y="486"/>
                    </a:lnTo>
                    <a:lnTo>
                      <a:pt x="587" y="407"/>
                    </a:lnTo>
                    <a:lnTo>
                      <a:pt x="650" y="321"/>
                    </a:lnTo>
                    <a:lnTo>
                      <a:pt x="608" y="352"/>
                    </a:lnTo>
                    <a:lnTo>
                      <a:pt x="525" y="452"/>
                    </a:lnTo>
                    <a:lnTo>
                      <a:pt x="446" y="492"/>
                    </a:lnTo>
                    <a:lnTo>
                      <a:pt x="449" y="321"/>
                    </a:lnTo>
                    <a:lnTo>
                      <a:pt x="517" y="223"/>
                    </a:lnTo>
                    <a:lnTo>
                      <a:pt x="456" y="262"/>
                    </a:lnTo>
                    <a:lnTo>
                      <a:pt x="465" y="187"/>
                    </a:lnTo>
                    <a:lnTo>
                      <a:pt x="453" y="129"/>
                    </a:lnTo>
                    <a:lnTo>
                      <a:pt x="427" y="102"/>
                    </a:lnTo>
                    <a:lnTo>
                      <a:pt x="445" y="167"/>
                    </a:lnTo>
                    <a:lnTo>
                      <a:pt x="417" y="284"/>
                    </a:lnTo>
                    <a:lnTo>
                      <a:pt x="377" y="144"/>
                    </a:lnTo>
                    <a:lnTo>
                      <a:pt x="423" y="0"/>
                    </a:lnTo>
                    <a:lnTo>
                      <a:pt x="400" y="8"/>
                    </a:lnTo>
                    <a:lnTo>
                      <a:pt x="354" y="124"/>
                    </a:lnTo>
                    <a:lnTo>
                      <a:pt x="308" y="60"/>
                    </a:lnTo>
                    <a:lnTo>
                      <a:pt x="291" y="88"/>
                    </a:lnTo>
                    <a:lnTo>
                      <a:pt x="368" y="182"/>
                    </a:lnTo>
                    <a:lnTo>
                      <a:pt x="387" y="273"/>
                    </a:lnTo>
                    <a:lnTo>
                      <a:pt x="322" y="189"/>
                    </a:lnTo>
                    <a:lnTo>
                      <a:pt x="258" y="169"/>
                    </a:lnTo>
                    <a:lnTo>
                      <a:pt x="226" y="188"/>
                    </a:lnTo>
                    <a:lnTo>
                      <a:pt x="308" y="202"/>
                    </a:lnTo>
                    <a:lnTo>
                      <a:pt x="393" y="330"/>
                    </a:lnTo>
                    <a:lnTo>
                      <a:pt x="388" y="487"/>
                    </a:lnTo>
                    <a:lnTo>
                      <a:pt x="281" y="382"/>
                    </a:lnTo>
                    <a:lnTo>
                      <a:pt x="251" y="275"/>
                    </a:lnTo>
                    <a:lnTo>
                      <a:pt x="248" y="375"/>
                    </a:lnTo>
                    <a:lnTo>
                      <a:pt x="188" y="362"/>
                    </a:lnTo>
                    <a:lnTo>
                      <a:pt x="142" y="383"/>
                    </a:lnTo>
                    <a:lnTo>
                      <a:pt x="122" y="397"/>
                    </a:lnTo>
                    <a:lnTo>
                      <a:pt x="217" y="393"/>
                    </a:lnTo>
                    <a:lnTo>
                      <a:pt x="290" y="440"/>
                    </a:lnTo>
                    <a:lnTo>
                      <a:pt x="374" y="587"/>
                    </a:lnTo>
                    <a:lnTo>
                      <a:pt x="368" y="862"/>
                    </a:lnTo>
                    <a:lnTo>
                      <a:pt x="272" y="786"/>
                    </a:lnTo>
                    <a:lnTo>
                      <a:pt x="258" y="647"/>
                    </a:lnTo>
                    <a:lnTo>
                      <a:pt x="238" y="660"/>
                    </a:lnTo>
                    <a:lnTo>
                      <a:pt x="243" y="765"/>
                    </a:lnTo>
                    <a:lnTo>
                      <a:pt x="168" y="699"/>
                    </a:lnTo>
                    <a:lnTo>
                      <a:pt x="139" y="579"/>
                    </a:lnTo>
                    <a:lnTo>
                      <a:pt x="143" y="688"/>
                    </a:lnTo>
                    <a:lnTo>
                      <a:pt x="111" y="706"/>
                    </a:lnTo>
                    <a:lnTo>
                      <a:pt x="0" y="670"/>
                    </a:lnTo>
                    <a:lnTo>
                      <a:pt x="40" y="702"/>
                    </a:lnTo>
                    <a:lnTo>
                      <a:pt x="110" y="739"/>
                    </a:lnTo>
                    <a:lnTo>
                      <a:pt x="152" y="732"/>
                    </a:lnTo>
                    <a:lnTo>
                      <a:pt x="244" y="827"/>
                    </a:lnTo>
                    <a:lnTo>
                      <a:pt x="360" y="981"/>
                    </a:lnTo>
                    <a:lnTo>
                      <a:pt x="359" y="1194"/>
                    </a:lnTo>
                    <a:lnTo>
                      <a:pt x="285" y="1157"/>
                    </a:lnTo>
                    <a:lnTo>
                      <a:pt x="266" y="1075"/>
                    </a:lnTo>
                    <a:lnTo>
                      <a:pt x="220" y="977"/>
                    </a:lnTo>
                    <a:lnTo>
                      <a:pt x="236" y="1054"/>
                    </a:lnTo>
                    <a:lnTo>
                      <a:pt x="249" y="1132"/>
                    </a:lnTo>
                    <a:lnTo>
                      <a:pt x="163" y="1088"/>
                    </a:lnTo>
                    <a:lnTo>
                      <a:pt x="130" y="973"/>
                    </a:lnTo>
                    <a:lnTo>
                      <a:pt x="113" y="1000"/>
                    </a:lnTo>
                    <a:lnTo>
                      <a:pt x="130" y="1073"/>
                    </a:lnTo>
                    <a:lnTo>
                      <a:pt x="73" y="1088"/>
                    </a:lnTo>
                    <a:lnTo>
                      <a:pt x="10" y="1033"/>
                    </a:lnTo>
                    <a:lnTo>
                      <a:pt x="52" y="1116"/>
                    </a:lnTo>
                    <a:lnTo>
                      <a:pt x="139" y="1121"/>
                    </a:lnTo>
                    <a:lnTo>
                      <a:pt x="224" y="1173"/>
                    </a:lnTo>
                    <a:lnTo>
                      <a:pt x="175" y="1202"/>
                    </a:lnTo>
                    <a:lnTo>
                      <a:pt x="67" y="1180"/>
                    </a:lnTo>
                    <a:lnTo>
                      <a:pt x="155" y="1221"/>
                    </a:lnTo>
                    <a:lnTo>
                      <a:pt x="269" y="1199"/>
                    </a:lnTo>
                    <a:lnTo>
                      <a:pt x="354" y="1295"/>
                    </a:lnTo>
                    <a:lnTo>
                      <a:pt x="349" y="1640"/>
                    </a:lnTo>
                    <a:lnTo>
                      <a:pt x="458" y="1652"/>
                    </a:lnTo>
                    <a:lnTo>
                      <a:pt x="458" y="1652"/>
                    </a:lnTo>
                    <a:close/>
                  </a:path>
                </a:pathLst>
              </a:custGeom>
              <a:solidFill>
                <a:srgbClr val="895E33"/>
              </a:solidFill>
              <a:ln w="9525">
                <a:noFill/>
                <a:round/>
                <a:headEnd/>
                <a:tailEnd/>
              </a:ln>
            </p:spPr>
            <p:txBody>
              <a:bodyPr/>
              <a:lstStyle/>
              <a:p>
                <a:endParaRPr lang="en-US"/>
              </a:p>
            </p:txBody>
          </p:sp>
          <p:sp>
            <p:nvSpPr>
              <p:cNvPr id="26650" name="Freeform 26"/>
              <p:cNvSpPr>
                <a:spLocks/>
              </p:cNvSpPr>
              <p:nvPr/>
            </p:nvSpPr>
            <p:spPr bwMode="auto">
              <a:xfrm>
                <a:off x="3698" y="2055"/>
                <a:ext cx="148" cy="146"/>
              </a:xfrm>
              <a:custGeom>
                <a:avLst/>
                <a:gdLst/>
                <a:ahLst/>
                <a:cxnLst>
                  <a:cxn ang="0">
                    <a:pos x="0" y="144"/>
                  </a:cxn>
                  <a:cxn ang="0">
                    <a:pos x="55" y="78"/>
                  </a:cxn>
                  <a:cxn ang="0">
                    <a:pos x="94" y="11"/>
                  </a:cxn>
                  <a:cxn ang="0">
                    <a:pos x="116" y="0"/>
                  </a:cxn>
                  <a:cxn ang="0">
                    <a:pos x="103" y="23"/>
                  </a:cxn>
                  <a:cxn ang="0">
                    <a:pos x="72" y="71"/>
                  </a:cxn>
                  <a:cxn ang="0">
                    <a:pos x="118" y="57"/>
                  </a:cxn>
                  <a:cxn ang="0">
                    <a:pos x="148" y="38"/>
                  </a:cxn>
                  <a:cxn ang="0">
                    <a:pos x="145" y="59"/>
                  </a:cxn>
                  <a:cxn ang="0">
                    <a:pos x="131" y="70"/>
                  </a:cxn>
                  <a:cxn ang="0">
                    <a:pos x="87" y="86"/>
                  </a:cxn>
                  <a:cxn ang="0">
                    <a:pos x="62" y="92"/>
                  </a:cxn>
                  <a:cxn ang="0">
                    <a:pos x="37" y="126"/>
                  </a:cxn>
                  <a:cxn ang="0">
                    <a:pos x="59" y="128"/>
                  </a:cxn>
                  <a:cxn ang="0">
                    <a:pos x="85" y="115"/>
                  </a:cxn>
                  <a:cxn ang="0">
                    <a:pos x="84" y="136"/>
                  </a:cxn>
                  <a:cxn ang="0">
                    <a:pos x="60" y="146"/>
                  </a:cxn>
                  <a:cxn ang="0">
                    <a:pos x="25" y="143"/>
                  </a:cxn>
                  <a:cxn ang="0">
                    <a:pos x="0" y="144"/>
                  </a:cxn>
                  <a:cxn ang="0">
                    <a:pos x="0" y="144"/>
                  </a:cxn>
                </a:cxnLst>
                <a:rect l="0" t="0" r="r" b="b"/>
                <a:pathLst>
                  <a:path w="148" h="146">
                    <a:moveTo>
                      <a:pt x="0" y="144"/>
                    </a:moveTo>
                    <a:lnTo>
                      <a:pt x="55" y="78"/>
                    </a:lnTo>
                    <a:lnTo>
                      <a:pt x="94" y="11"/>
                    </a:lnTo>
                    <a:lnTo>
                      <a:pt x="116" y="0"/>
                    </a:lnTo>
                    <a:lnTo>
                      <a:pt x="103" y="23"/>
                    </a:lnTo>
                    <a:lnTo>
                      <a:pt x="72" y="71"/>
                    </a:lnTo>
                    <a:lnTo>
                      <a:pt x="118" y="57"/>
                    </a:lnTo>
                    <a:lnTo>
                      <a:pt x="148" y="38"/>
                    </a:lnTo>
                    <a:lnTo>
                      <a:pt x="145" y="59"/>
                    </a:lnTo>
                    <a:lnTo>
                      <a:pt x="131" y="70"/>
                    </a:lnTo>
                    <a:lnTo>
                      <a:pt x="87" y="86"/>
                    </a:lnTo>
                    <a:lnTo>
                      <a:pt x="62" y="92"/>
                    </a:lnTo>
                    <a:lnTo>
                      <a:pt x="37" y="126"/>
                    </a:lnTo>
                    <a:lnTo>
                      <a:pt x="59" y="128"/>
                    </a:lnTo>
                    <a:lnTo>
                      <a:pt x="85" y="115"/>
                    </a:lnTo>
                    <a:lnTo>
                      <a:pt x="84" y="136"/>
                    </a:lnTo>
                    <a:lnTo>
                      <a:pt x="60" y="146"/>
                    </a:lnTo>
                    <a:lnTo>
                      <a:pt x="25" y="143"/>
                    </a:lnTo>
                    <a:lnTo>
                      <a:pt x="0" y="144"/>
                    </a:lnTo>
                    <a:lnTo>
                      <a:pt x="0" y="144"/>
                    </a:lnTo>
                    <a:close/>
                  </a:path>
                </a:pathLst>
              </a:custGeom>
              <a:solidFill>
                <a:srgbClr val="895E33"/>
              </a:solidFill>
              <a:ln w="9525">
                <a:noFill/>
                <a:round/>
                <a:headEnd/>
                <a:tailEnd/>
              </a:ln>
            </p:spPr>
            <p:txBody>
              <a:bodyPr/>
              <a:lstStyle/>
              <a:p>
                <a:endParaRPr lang="en-US"/>
              </a:p>
            </p:txBody>
          </p:sp>
          <p:sp>
            <p:nvSpPr>
              <p:cNvPr id="26651" name="Freeform 27"/>
              <p:cNvSpPr>
                <a:spLocks/>
              </p:cNvSpPr>
              <p:nvPr/>
            </p:nvSpPr>
            <p:spPr bwMode="auto">
              <a:xfrm>
                <a:off x="3688" y="2043"/>
                <a:ext cx="64" cy="105"/>
              </a:xfrm>
              <a:custGeom>
                <a:avLst/>
                <a:gdLst/>
                <a:ahLst/>
                <a:cxnLst>
                  <a:cxn ang="0">
                    <a:pos x="0" y="105"/>
                  </a:cxn>
                  <a:cxn ang="0">
                    <a:pos x="41" y="43"/>
                  </a:cxn>
                  <a:cxn ang="0">
                    <a:pos x="64" y="0"/>
                  </a:cxn>
                  <a:cxn ang="0">
                    <a:pos x="0" y="105"/>
                  </a:cxn>
                  <a:cxn ang="0">
                    <a:pos x="0" y="105"/>
                  </a:cxn>
                </a:cxnLst>
                <a:rect l="0" t="0" r="r" b="b"/>
                <a:pathLst>
                  <a:path w="64" h="105">
                    <a:moveTo>
                      <a:pt x="0" y="105"/>
                    </a:moveTo>
                    <a:lnTo>
                      <a:pt x="41" y="43"/>
                    </a:lnTo>
                    <a:lnTo>
                      <a:pt x="64" y="0"/>
                    </a:lnTo>
                    <a:lnTo>
                      <a:pt x="0" y="105"/>
                    </a:lnTo>
                    <a:lnTo>
                      <a:pt x="0" y="105"/>
                    </a:lnTo>
                    <a:close/>
                  </a:path>
                </a:pathLst>
              </a:custGeom>
              <a:solidFill>
                <a:srgbClr val="895E33"/>
              </a:solidFill>
              <a:ln w="9525">
                <a:noFill/>
                <a:round/>
                <a:headEnd/>
                <a:tailEnd/>
              </a:ln>
            </p:spPr>
            <p:txBody>
              <a:bodyPr/>
              <a:lstStyle/>
              <a:p>
                <a:endParaRPr lang="en-US"/>
              </a:p>
            </p:txBody>
          </p:sp>
          <p:sp>
            <p:nvSpPr>
              <p:cNvPr id="26652" name="Freeform 28"/>
              <p:cNvSpPr>
                <a:spLocks/>
              </p:cNvSpPr>
              <p:nvPr/>
            </p:nvSpPr>
            <p:spPr bwMode="auto">
              <a:xfrm>
                <a:off x="3663" y="1888"/>
                <a:ext cx="100" cy="249"/>
              </a:xfrm>
              <a:custGeom>
                <a:avLst/>
                <a:gdLst/>
                <a:ahLst/>
                <a:cxnLst>
                  <a:cxn ang="0">
                    <a:pos x="60" y="186"/>
                  </a:cxn>
                  <a:cxn ang="0">
                    <a:pos x="40" y="202"/>
                  </a:cxn>
                  <a:cxn ang="0">
                    <a:pos x="27" y="124"/>
                  </a:cxn>
                  <a:cxn ang="0">
                    <a:pos x="55" y="72"/>
                  </a:cxn>
                  <a:cxn ang="0">
                    <a:pos x="100" y="55"/>
                  </a:cxn>
                  <a:cxn ang="0">
                    <a:pos x="74" y="49"/>
                  </a:cxn>
                  <a:cxn ang="0">
                    <a:pos x="45" y="66"/>
                  </a:cxn>
                  <a:cxn ang="0">
                    <a:pos x="56" y="24"/>
                  </a:cxn>
                  <a:cxn ang="0">
                    <a:pos x="41" y="0"/>
                  </a:cxn>
                  <a:cxn ang="0">
                    <a:pos x="42" y="31"/>
                  </a:cxn>
                  <a:cxn ang="0">
                    <a:pos x="19" y="107"/>
                  </a:cxn>
                  <a:cxn ang="0">
                    <a:pos x="13" y="85"/>
                  </a:cxn>
                  <a:cxn ang="0">
                    <a:pos x="0" y="70"/>
                  </a:cxn>
                  <a:cxn ang="0">
                    <a:pos x="10" y="123"/>
                  </a:cxn>
                  <a:cxn ang="0">
                    <a:pos x="26" y="227"/>
                  </a:cxn>
                  <a:cxn ang="0">
                    <a:pos x="32" y="249"/>
                  </a:cxn>
                  <a:cxn ang="0">
                    <a:pos x="70" y="207"/>
                  </a:cxn>
                  <a:cxn ang="0">
                    <a:pos x="87" y="155"/>
                  </a:cxn>
                  <a:cxn ang="0">
                    <a:pos x="60" y="186"/>
                  </a:cxn>
                  <a:cxn ang="0">
                    <a:pos x="60" y="186"/>
                  </a:cxn>
                </a:cxnLst>
                <a:rect l="0" t="0" r="r" b="b"/>
                <a:pathLst>
                  <a:path w="100" h="249">
                    <a:moveTo>
                      <a:pt x="60" y="186"/>
                    </a:moveTo>
                    <a:lnTo>
                      <a:pt x="40" y="202"/>
                    </a:lnTo>
                    <a:lnTo>
                      <a:pt x="27" y="124"/>
                    </a:lnTo>
                    <a:lnTo>
                      <a:pt x="55" y="72"/>
                    </a:lnTo>
                    <a:lnTo>
                      <a:pt x="100" y="55"/>
                    </a:lnTo>
                    <a:lnTo>
                      <a:pt x="74" y="49"/>
                    </a:lnTo>
                    <a:lnTo>
                      <a:pt x="45" y="66"/>
                    </a:lnTo>
                    <a:lnTo>
                      <a:pt x="56" y="24"/>
                    </a:lnTo>
                    <a:lnTo>
                      <a:pt x="41" y="0"/>
                    </a:lnTo>
                    <a:lnTo>
                      <a:pt x="42" y="31"/>
                    </a:lnTo>
                    <a:lnTo>
                      <a:pt x="19" y="107"/>
                    </a:lnTo>
                    <a:lnTo>
                      <a:pt x="13" y="85"/>
                    </a:lnTo>
                    <a:lnTo>
                      <a:pt x="0" y="70"/>
                    </a:lnTo>
                    <a:lnTo>
                      <a:pt x="10" y="123"/>
                    </a:lnTo>
                    <a:lnTo>
                      <a:pt x="26" y="227"/>
                    </a:lnTo>
                    <a:lnTo>
                      <a:pt x="32" y="249"/>
                    </a:lnTo>
                    <a:lnTo>
                      <a:pt x="70" y="207"/>
                    </a:lnTo>
                    <a:lnTo>
                      <a:pt x="87" y="155"/>
                    </a:lnTo>
                    <a:lnTo>
                      <a:pt x="60" y="186"/>
                    </a:lnTo>
                    <a:lnTo>
                      <a:pt x="60" y="186"/>
                    </a:lnTo>
                    <a:close/>
                  </a:path>
                </a:pathLst>
              </a:custGeom>
              <a:solidFill>
                <a:srgbClr val="895E33"/>
              </a:solidFill>
              <a:ln w="9525">
                <a:noFill/>
                <a:round/>
                <a:headEnd/>
                <a:tailEnd/>
              </a:ln>
            </p:spPr>
            <p:txBody>
              <a:bodyPr/>
              <a:lstStyle/>
              <a:p>
                <a:endParaRPr lang="en-US"/>
              </a:p>
            </p:txBody>
          </p:sp>
          <p:sp>
            <p:nvSpPr>
              <p:cNvPr id="26653" name="Freeform 29"/>
              <p:cNvSpPr>
                <a:spLocks/>
              </p:cNvSpPr>
              <p:nvPr/>
            </p:nvSpPr>
            <p:spPr bwMode="auto">
              <a:xfrm>
                <a:off x="3565" y="1931"/>
                <a:ext cx="50" cy="120"/>
              </a:xfrm>
              <a:custGeom>
                <a:avLst/>
                <a:gdLst/>
                <a:ahLst/>
                <a:cxnLst>
                  <a:cxn ang="0">
                    <a:pos x="50" y="95"/>
                  </a:cxn>
                  <a:cxn ang="0">
                    <a:pos x="39" y="37"/>
                  </a:cxn>
                  <a:cxn ang="0">
                    <a:pos x="10" y="0"/>
                  </a:cxn>
                  <a:cxn ang="0">
                    <a:pos x="0" y="14"/>
                  </a:cxn>
                  <a:cxn ang="0">
                    <a:pos x="21" y="39"/>
                  </a:cxn>
                  <a:cxn ang="0">
                    <a:pos x="40" y="120"/>
                  </a:cxn>
                  <a:cxn ang="0">
                    <a:pos x="50" y="95"/>
                  </a:cxn>
                  <a:cxn ang="0">
                    <a:pos x="50" y="95"/>
                  </a:cxn>
                </a:cxnLst>
                <a:rect l="0" t="0" r="r" b="b"/>
                <a:pathLst>
                  <a:path w="50" h="120">
                    <a:moveTo>
                      <a:pt x="50" y="95"/>
                    </a:moveTo>
                    <a:lnTo>
                      <a:pt x="39" y="37"/>
                    </a:lnTo>
                    <a:lnTo>
                      <a:pt x="10" y="0"/>
                    </a:lnTo>
                    <a:lnTo>
                      <a:pt x="0" y="14"/>
                    </a:lnTo>
                    <a:lnTo>
                      <a:pt x="21" y="39"/>
                    </a:lnTo>
                    <a:lnTo>
                      <a:pt x="40" y="120"/>
                    </a:lnTo>
                    <a:lnTo>
                      <a:pt x="50" y="95"/>
                    </a:lnTo>
                    <a:lnTo>
                      <a:pt x="50" y="95"/>
                    </a:lnTo>
                    <a:close/>
                  </a:path>
                </a:pathLst>
              </a:custGeom>
              <a:solidFill>
                <a:srgbClr val="895E33"/>
              </a:solidFill>
              <a:ln w="9525">
                <a:noFill/>
                <a:round/>
                <a:headEnd/>
                <a:tailEnd/>
              </a:ln>
            </p:spPr>
            <p:txBody>
              <a:bodyPr/>
              <a:lstStyle/>
              <a:p>
                <a:endParaRPr lang="en-US"/>
              </a:p>
            </p:txBody>
          </p:sp>
          <p:sp>
            <p:nvSpPr>
              <p:cNvPr id="26654" name="Freeform 30"/>
              <p:cNvSpPr>
                <a:spLocks/>
              </p:cNvSpPr>
              <p:nvPr/>
            </p:nvSpPr>
            <p:spPr bwMode="auto">
              <a:xfrm>
                <a:off x="3484" y="1921"/>
                <a:ext cx="78" cy="120"/>
              </a:xfrm>
              <a:custGeom>
                <a:avLst/>
                <a:gdLst/>
                <a:ahLst/>
                <a:cxnLst>
                  <a:cxn ang="0">
                    <a:pos x="66" y="87"/>
                  </a:cxn>
                  <a:cxn ang="0">
                    <a:pos x="62" y="37"/>
                  </a:cxn>
                  <a:cxn ang="0">
                    <a:pos x="45" y="0"/>
                  </a:cxn>
                  <a:cxn ang="0">
                    <a:pos x="30" y="13"/>
                  </a:cxn>
                  <a:cxn ang="0">
                    <a:pos x="44" y="26"/>
                  </a:cxn>
                  <a:cxn ang="0">
                    <a:pos x="46" y="82"/>
                  </a:cxn>
                  <a:cxn ang="0">
                    <a:pos x="10" y="58"/>
                  </a:cxn>
                  <a:cxn ang="0">
                    <a:pos x="0" y="79"/>
                  </a:cxn>
                  <a:cxn ang="0">
                    <a:pos x="78" y="120"/>
                  </a:cxn>
                  <a:cxn ang="0">
                    <a:pos x="66" y="87"/>
                  </a:cxn>
                  <a:cxn ang="0">
                    <a:pos x="66" y="87"/>
                  </a:cxn>
                </a:cxnLst>
                <a:rect l="0" t="0" r="r" b="b"/>
                <a:pathLst>
                  <a:path w="78" h="120">
                    <a:moveTo>
                      <a:pt x="66" y="87"/>
                    </a:moveTo>
                    <a:lnTo>
                      <a:pt x="62" y="37"/>
                    </a:lnTo>
                    <a:lnTo>
                      <a:pt x="45" y="0"/>
                    </a:lnTo>
                    <a:lnTo>
                      <a:pt x="30" y="13"/>
                    </a:lnTo>
                    <a:lnTo>
                      <a:pt x="44" y="26"/>
                    </a:lnTo>
                    <a:lnTo>
                      <a:pt x="46" y="82"/>
                    </a:lnTo>
                    <a:lnTo>
                      <a:pt x="10" y="58"/>
                    </a:lnTo>
                    <a:lnTo>
                      <a:pt x="0" y="79"/>
                    </a:lnTo>
                    <a:lnTo>
                      <a:pt x="78" y="120"/>
                    </a:lnTo>
                    <a:lnTo>
                      <a:pt x="66" y="87"/>
                    </a:lnTo>
                    <a:lnTo>
                      <a:pt x="66" y="87"/>
                    </a:lnTo>
                    <a:close/>
                  </a:path>
                </a:pathLst>
              </a:custGeom>
              <a:solidFill>
                <a:srgbClr val="895E33"/>
              </a:solidFill>
              <a:ln w="9525">
                <a:noFill/>
                <a:round/>
                <a:headEnd/>
                <a:tailEnd/>
              </a:ln>
            </p:spPr>
            <p:txBody>
              <a:bodyPr/>
              <a:lstStyle/>
              <a:p>
                <a:endParaRPr lang="en-US"/>
              </a:p>
            </p:txBody>
          </p:sp>
          <p:sp>
            <p:nvSpPr>
              <p:cNvPr id="26655" name="Freeform 31"/>
              <p:cNvSpPr>
                <a:spLocks/>
              </p:cNvSpPr>
              <p:nvPr/>
            </p:nvSpPr>
            <p:spPr bwMode="auto">
              <a:xfrm>
                <a:off x="3438" y="2032"/>
                <a:ext cx="117" cy="122"/>
              </a:xfrm>
              <a:custGeom>
                <a:avLst/>
                <a:gdLst/>
                <a:ahLst/>
                <a:cxnLst>
                  <a:cxn ang="0">
                    <a:pos x="117" y="102"/>
                  </a:cxn>
                  <a:cxn ang="0">
                    <a:pos x="104" y="47"/>
                  </a:cxn>
                  <a:cxn ang="0">
                    <a:pos x="83" y="27"/>
                  </a:cxn>
                  <a:cxn ang="0">
                    <a:pos x="94" y="80"/>
                  </a:cxn>
                  <a:cxn ang="0">
                    <a:pos x="61" y="78"/>
                  </a:cxn>
                  <a:cxn ang="0">
                    <a:pos x="41" y="13"/>
                  </a:cxn>
                  <a:cxn ang="0">
                    <a:pos x="20" y="0"/>
                  </a:cxn>
                  <a:cxn ang="0">
                    <a:pos x="38" y="54"/>
                  </a:cxn>
                  <a:cxn ang="0">
                    <a:pos x="0" y="48"/>
                  </a:cxn>
                  <a:cxn ang="0">
                    <a:pos x="7" y="67"/>
                  </a:cxn>
                  <a:cxn ang="0">
                    <a:pos x="40" y="81"/>
                  </a:cxn>
                  <a:cxn ang="0">
                    <a:pos x="73" y="100"/>
                  </a:cxn>
                  <a:cxn ang="0">
                    <a:pos x="49" y="111"/>
                  </a:cxn>
                  <a:cxn ang="0">
                    <a:pos x="59" y="122"/>
                  </a:cxn>
                  <a:cxn ang="0">
                    <a:pos x="117" y="102"/>
                  </a:cxn>
                  <a:cxn ang="0">
                    <a:pos x="117" y="102"/>
                  </a:cxn>
                </a:cxnLst>
                <a:rect l="0" t="0" r="r" b="b"/>
                <a:pathLst>
                  <a:path w="117" h="122">
                    <a:moveTo>
                      <a:pt x="117" y="102"/>
                    </a:moveTo>
                    <a:lnTo>
                      <a:pt x="104" y="47"/>
                    </a:lnTo>
                    <a:lnTo>
                      <a:pt x="83" y="27"/>
                    </a:lnTo>
                    <a:lnTo>
                      <a:pt x="94" y="80"/>
                    </a:lnTo>
                    <a:lnTo>
                      <a:pt x="61" y="78"/>
                    </a:lnTo>
                    <a:lnTo>
                      <a:pt x="41" y="13"/>
                    </a:lnTo>
                    <a:lnTo>
                      <a:pt x="20" y="0"/>
                    </a:lnTo>
                    <a:lnTo>
                      <a:pt x="38" y="54"/>
                    </a:lnTo>
                    <a:lnTo>
                      <a:pt x="0" y="48"/>
                    </a:lnTo>
                    <a:lnTo>
                      <a:pt x="7" y="67"/>
                    </a:lnTo>
                    <a:lnTo>
                      <a:pt x="40" y="81"/>
                    </a:lnTo>
                    <a:lnTo>
                      <a:pt x="73" y="100"/>
                    </a:lnTo>
                    <a:lnTo>
                      <a:pt x="49" y="111"/>
                    </a:lnTo>
                    <a:lnTo>
                      <a:pt x="59" y="122"/>
                    </a:lnTo>
                    <a:lnTo>
                      <a:pt x="117" y="102"/>
                    </a:lnTo>
                    <a:lnTo>
                      <a:pt x="117" y="102"/>
                    </a:lnTo>
                    <a:close/>
                  </a:path>
                </a:pathLst>
              </a:custGeom>
              <a:solidFill>
                <a:srgbClr val="895E33"/>
              </a:solidFill>
              <a:ln w="9525">
                <a:noFill/>
                <a:round/>
                <a:headEnd/>
                <a:tailEnd/>
              </a:ln>
            </p:spPr>
            <p:txBody>
              <a:bodyPr/>
              <a:lstStyle/>
              <a:p>
                <a:endParaRPr lang="en-US"/>
              </a:p>
            </p:txBody>
          </p:sp>
          <p:sp>
            <p:nvSpPr>
              <p:cNvPr id="26656" name="Freeform 32"/>
              <p:cNvSpPr>
                <a:spLocks/>
              </p:cNvSpPr>
              <p:nvPr/>
            </p:nvSpPr>
            <p:spPr bwMode="auto">
              <a:xfrm>
                <a:off x="3426" y="2174"/>
                <a:ext cx="72" cy="124"/>
              </a:xfrm>
              <a:custGeom>
                <a:avLst/>
                <a:gdLst/>
                <a:ahLst/>
                <a:cxnLst>
                  <a:cxn ang="0">
                    <a:pos x="68" y="90"/>
                  </a:cxn>
                  <a:cxn ang="0">
                    <a:pos x="38" y="0"/>
                  </a:cxn>
                  <a:cxn ang="0">
                    <a:pos x="25" y="3"/>
                  </a:cxn>
                  <a:cxn ang="0">
                    <a:pos x="44" y="51"/>
                  </a:cxn>
                  <a:cxn ang="0">
                    <a:pos x="12" y="18"/>
                  </a:cxn>
                  <a:cxn ang="0">
                    <a:pos x="0" y="25"/>
                  </a:cxn>
                  <a:cxn ang="0">
                    <a:pos x="34" y="69"/>
                  </a:cxn>
                  <a:cxn ang="0">
                    <a:pos x="72" y="124"/>
                  </a:cxn>
                  <a:cxn ang="0">
                    <a:pos x="68" y="90"/>
                  </a:cxn>
                  <a:cxn ang="0">
                    <a:pos x="68" y="90"/>
                  </a:cxn>
                </a:cxnLst>
                <a:rect l="0" t="0" r="r" b="b"/>
                <a:pathLst>
                  <a:path w="72" h="124">
                    <a:moveTo>
                      <a:pt x="68" y="90"/>
                    </a:moveTo>
                    <a:lnTo>
                      <a:pt x="38" y="0"/>
                    </a:lnTo>
                    <a:lnTo>
                      <a:pt x="25" y="3"/>
                    </a:lnTo>
                    <a:lnTo>
                      <a:pt x="44" y="51"/>
                    </a:lnTo>
                    <a:lnTo>
                      <a:pt x="12" y="18"/>
                    </a:lnTo>
                    <a:lnTo>
                      <a:pt x="0" y="25"/>
                    </a:lnTo>
                    <a:lnTo>
                      <a:pt x="34" y="69"/>
                    </a:lnTo>
                    <a:lnTo>
                      <a:pt x="72" y="124"/>
                    </a:lnTo>
                    <a:lnTo>
                      <a:pt x="68" y="90"/>
                    </a:lnTo>
                    <a:lnTo>
                      <a:pt x="68" y="90"/>
                    </a:lnTo>
                    <a:close/>
                  </a:path>
                </a:pathLst>
              </a:custGeom>
              <a:solidFill>
                <a:srgbClr val="895E33"/>
              </a:solidFill>
              <a:ln w="9525">
                <a:noFill/>
                <a:round/>
                <a:headEnd/>
                <a:tailEnd/>
              </a:ln>
            </p:spPr>
            <p:txBody>
              <a:bodyPr/>
              <a:lstStyle/>
              <a:p>
                <a:endParaRPr lang="en-US"/>
              </a:p>
            </p:txBody>
          </p:sp>
          <p:sp>
            <p:nvSpPr>
              <p:cNvPr id="26657" name="Freeform 33"/>
              <p:cNvSpPr>
                <a:spLocks/>
              </p:cNvSpPr>
              <p:nvPr/>
            </p:nvSpPr>
            <p:spPr bwMode="auto">
              <a:xfrm>
                <a:off x="3298" y="2255"/>
                <a:ext cx="141" cy="123"/>
              </a:xfrm>
              <a:custGeom>
                <a:avLst/>
                <a:gdLst/>
                <a:ahLst/>
                <a:cxnLst>
                  <a:cxn ang="0">
                    <a:pos x="123" y="50"/>
                  </a:cxn>
                  <a:cxn ang="0">
                    <a:pos x="93" y="23"/>
                  </a:cxn>
                  <a:cxn ang="0">
                    <a:pos x="35" y="0"/>
                  </a:cxn>
                  <a:cxn ang="0">
                    <a:pos x="25" y="17"/>
                  </a:cxn>
                  <a:cxn ang="0">
                    <a:pos x="57" y="28"/>
                  </a:cxn>
                  <a:cxn ang="0">
                    <a:pos x="99" y="53"/>
                  </a:cxn>
                  <a:cxn ang="0">
                    <a:pos x="53" y="55"/>
                  </a:cxn>
                  <a:cxn ang="0">
                    <a:pos x="0" y="37"/>
                  </a:cxn>
                  <a:cxn ang="0">
                    <a:pos x="0" y="58"/>
                  </a:cxn>
                  <a:cxn ang="0">
                    <a:pos x="44" y="72"/>
                  </a:cxn>
                  <a:cxn ang="0">
                    <a:pos x="34" y="93"/>
                  </a:cxn>
                  <a:cxn ang="0">
                    <a:pos x="5" y="105"/>
                  </a:cxn>
                  <a:cxn ang="0">
                    <a:pos x="10" y="123"/>
                  </a:cxn>
                  <a:cxn ang="0">
                    <a:pos x="45" y="100"/>
                  </a:cxn>
                  <a:cxn ang="0">
                    <a:pos x="86" y="75"/>
                  </a:cxn>
                  <a:cxn ang="0">
                    <a:pos x="141" y="63"/>
                  </a:cxn>
                  <a:cxn ang="0">
                    <a:pos x="123" y="50"/>
                  </a:cxn>
                  <a:cxn ang="0">
                    <a:pos x="123" y="50"/>
                  </a:cxn>
                </a:cxnLst>
                <a:rect l="0" t="0" r="r" b="b"/>
                <a:pathLst>
                  <a:path w="141" h="123">
                    <a:moveTo>
                      <a:pt x="123" y="50"/>
                    </a:moveTo>
                    <a:lnTo>
                      <a:pt x="93" y="23"/>
                    </a:lnTo>
                    <a:lnTo>
                      <a:pt x="35" y="0"/>
                    </a:lnTo>
                    <a:lnTo>
                      <a:pt x="25" y="17"/>
                    </a:lnTo>
                    <a:lnTo>
                      <a:pt x="57" y="28"/>
                    </a:lnTo>
                    <a:lnTo>
                      <a:pt x="99" y="53"/>
                    </a:lnTo>
                    <a:lnTo>
                      <a:pt x="53" y="55"/>
                    </a:lnTo>
                    <a:lnTo>
                      <a:pt x="0" y="37"/>
                    </a:lnTo>
                    <a:lnTo>
                      <a:pt x="0" y="58"/>
                    </a:lnTo>
                    <a:lnTo>
                      <a:pt x="44" y="72"/>
                    </a:lnTo>
                    <a:lnTo>
                      <a:pt x="34" y="93"/>
                    </a:lnTo>
                    <a:lnTo>
                      <a:pt x="5" y="105"/>
                    </a:lnTo>
                    <a:lnTo>
                      <a:pt x="10" y="123"/>
                    </a:lnTo>
                    <a:lnTo>
                      <a:pt x="45" y="100"/>
                    </a:lnTo>
                    <a:lnTo>
                      <a:pt x="86" y="75"/>
                    </a:lnTo>
                    <a:lnTo>
                      <a:pt x="141" y="63"/>
                    </a:lnTo>
                    <a:lnTo>
                      <a:pt x="123" y="50"/>
                    </a:lnTo>
                    <a:lnTo>
                      <a:pt x="123" y="50"/>
                    </a:lnTo>
                    <a:close/>
                  </a:path>
                </a:pathLst>
              </a:custGeom>
              <a:solidFill>
                <a:srgbClr val="895E33"/>
              </a:solidFill>
              <a:ln w="9525">
                <a:noFill/>
                <a:round/>
                <a:headEnd/>
                <a:tailEnd/>
              </a:ln>
            </p:spPr>
            <p:txBody>
              <a:bodyPr/>
              <a:lstStyle/>
              <a:p>
                <a:endParaRPr lang="en-US"/>
              </a:p>
            </p:txBody>
          </p:sp>
          <p:sp>
            <p:nvSpPr>
              <p:cNvPr id="26658" name="Freeform 34"/>
              <p:cNvSpPr>
                <a:spLocks/>
              </p:cNvSpPr>
              <p:nvPr/>
            </p:nvSpPr>
            <p:spPr bwMode="auto">
              <a:xfrm>
                <a:off x="3423" y="2351"/>
                <a:ext cx="193" cy="107"/>
              </a:xfrm>
              <a:custGeom>
                <a:avLst/>
                <a:gdLst/>
                <a:ahLst/>
                <a:cxnLst>
                  <a:cxn ang="0">
                    <a:pos x="0" y="4"/>
                  </a:cxn>
                  <a:cxn ang="0">
                    <a:pos x="15" y="0"/>
                  </a:cxn>
                  <a:cxn ang="0">
                    <a:pos x="43" y="45"/>
                  </a:cxn>
                  <a:cxn ang="0">
                    <a:pos x="86" y="54"/>
                  </a:cxn>
                  <a:cxn ang="0">
                    <a:pos x="125" y="40"/>
                  </a:cxn>
                  <a:cxn ang="0">
                    <a:pos x="193" y="88"/>
                  </a:cxn>
                  <a:cxn ang="0">
                    <a:pos x="126" y="75"/>
                  </a:cxn>
                  <a:cxn ang="0">
                    <a:pos x="64" y="74"/>
                  </a:cxn>
                  <a:cxn ang="0">
                    <a:pos x="15" y="107"/>
                  </a:cxn>
                  <a:cxn ang="0">
                    <a:pos x="10" y="88"/>
                  </a:cxn>
                  <a:cxn ang="0">
                    <a:pos x="40" y="68"/>
                  </a:cxn>
                  <a:cxn ang="0">
                    <a:pos x="18" y="32"/>
                  </a:cxn>
                  <a:cxn ang="0">
                    <a:pos x="0" y="4"/>
                  </a:cxn>
                  <a:cxn ang="0">
                    <a:pos x="0" y="4"/>
                  </a:cxn>
                </a:cxnLst>
                <a:rect l="0" t="0" r="r" b="b"/>
                <a:pathLst>
                  <a:path w="193" h="107">
                    <a:moveTo>
                      <a:pt x="0" y="4"/>
                    </a:moveTo>
                    <a:lnTo>
                      <a:pt x="15" y="0"/>
                    </a:lnTo>
                    <a:lnTo>
                      <a:pt x="43" y="45"/>
                    </a:lnTo>
                    <a:lnTo>
                      <a:pt x="86" y="54"/>
                    </a:lnTo>
                    <a:lnTo>
                      <a:pt x="125" y="40"/>
                    </a:lnTo>
                    <a:lnTo>
                      <a:pt x="193" y="88"/>
                    </a:lnTo>
                    <a:lnTo>
                      <a:pt x="126" y="75"/>
                    </a:lnTo>
                    <a:lnTo>
                      <a:pt x="64" y="74"/>
                    </a:lnTo>
                    <a:lnTo>
                      <a:pt x="15" y="107"/>
                    </a:lnTo>
                    <a:lnTo>
                      <a:pt x="10" y="88"/>
                    </a:lnTo>
                    <a:lnTo>
                      <a:pt x="40" y="68"/>
                    </a:lnTo>
                    <a:lnTo>
                      <a:pt x="18" y="32"/>
                    </a:lnTo>
                    <a:lnTo>
                      <a:pt x="0" y="4"/>
                    </a:lnTo>
                    <a:lnTo>
                      <a:pt x="0" y="4"/>
                    </a:lnTo>
                    <a:close/>
                  </a:path>
                </a:pathLst>
              </a:custGeom>
              <a:solidFill>
                <a:srgbClr val="895E33"/>
              </a:solidFill>
              <a:ln w="9525">
                <a:noFill/>
                <a:round/>
                <a:headEnd/>
                <a:tailEnd/>
              </a:ln>
            </p:spPr>
            <p:txBody>
              <a:bodyPr/>
              <a:lstStyle/>
              <a:p>
                <a:endParaRPr lang="en-US"/>
              </a:p>
            </p:txBody>
          </p:sp>
          <p:sp>
            <p:nvSpPr>
              <p:cNvPr id="26659" name="Freeform 35"/>
              <p:cNvSpPr>
                <a:spLocks/>
              </p:cNvSpPr>
              <p:nvPr/>
            </p:nvSpPr>
            <p:spPr bwMode="auto">
              <a:xfrm>
                <a:off x="3302" y="2481"/>
                <a:ext cx="101" cy="105"/>
              </a:xfrm>
              <a:custGeom>
                <a:avLst/>
                <a:gdLst/>
                <a:ahLst/>
                <a:cxnLst>
                  <a:cxn ang="0">
                    <a:pos x="82" y="105"/>
                  </a:cxn>
                  <a:cxn ang="0">
                    <a:pos x="101" y="35"/>
                  </a:cxn>
                  <a:cxn ang="0">
                    <a:pos x="95" y="2"/>
                  </a:cxn>
                  <a:cxn ang="0">
                    <a:pos x="76" y="69"/>
                  </a:cxn>
                  <a:cxn ang="0">
                    <a:pos x="69" y="0"/>
                  </a:cxn>
                  <a:cxn ang="0">
                    <a:pos x="56" y="4"/>
                  </a:cxn>
                  <a:cxn ang="0">
                    <a:pos x="58" y="57"/>
                  </a:cxn>
                  <a:cxn ang="0">
                    <a:pos x="12" y="6"/>
                  </a:cxn>
                  <a:cxn ang="0">
                    <a:pos x="0" y="25"/>
                  </a:cxn>
                  <a:cxn ang="0">
                    <a:pos x="35" y="58"/>
                  </a:cxn>
                  <a:cxn ang="0">
                    <a:pos x="82" y="105"/>
                  </a:cxn>
                  <a:cxn ang="0">
                    <a:pos x="82" y="105"/>
                  </a:cxn>
                </a:cxnLst>
                <a:rect l="0" t="0" r="r" b="b"/>
                <a:pathLst>
                  <a:path w="101" h="105">
                    <a:moveTo>
                      <a:pt x="82" y="105"/>
                    </a:moveTo>
                    <a:lnTo>
                      <a:pt x="101" y="35"/>
                    </a:lnTo>
                    <a:lnTo>
                      <a:pt x="95" y="2"/>
                    </a:lnTo>
                    <a:lnTo>
                      <a:pt x="76" y="69"/>
                    </a:lnTo>
                    <a:lnTo>
                      <a:pt x="69" y="0"/>
                    </a:lnTo>
                    <a:lnTo>
                      <a:pt x="56" y="4"/>
                    </a:lnTo>
                    <a:lnTo>
                      <a:pt x="58" y="57"/>
                    </a:lnTo>
                    <a:lnTo>
                      <a:pt x="12" y="6"/>
                    </a:lnTo>
                    <a:lnTo>
                      <a:pt x="0" y="25"/>
                    </a:lnTo>
                    <a:lnTo>
                      <a:pt x="35" y="58"/>
                    </a:lnTo>
                    <a:lnTo>
                      <a:pt x="82" y="105"/>
                    </a:lnTo>
                    <a:lnTo>
                      <a:pt x="82" y="105"/>
                    </a:lnTo>
                    <a:close/>
                  </a:path>
                </a:pathLst>
              </a:custGeom>
              <a:solidFill>
                <a:srgbClr val="895E33"/>
              </a:solidFill>
              <a:ln w="9525">
                <a:noFill/>
                <a:round/>
                <a:headEnd/>
                <a:tailEnd/>
              </a:ln>
            </p:spPr>
            <p:txBody>
              <a:bodyPr/>
              <a:lstStyle/>
              <a:p>
                <a:endParaRPr lang="en-US"/>
              </a:p>
            </p:txBody>
          </p:sp>
          <p:sp>
            <p:nvSpPr>
              <p:cNvPr id="26660" name="Freeform 36"/>
              <p:cNvSpPr>
                <a:spLocks/>
              </p:cNvSpPr>
              <p:nvPr/>
            </p:nvSpPr>
            <p:spPr bwMode="auto">
              <a:xfrm>
                <a:off x="3187" y="2537"/>
                <a:ext cx="135" cy="96"/>
              </a:xfrm>
              <a:custGeom>
                <a:avLst/>
                <a:gdLst/>
                <a:ahLst/>
                <a:cxnLst>
                  <a:cxn ang="0">
                    <a:pos x="135" y="96"/>
                  </a:cxn>
                  <a:cxn ang="0">
                    <a:pos x="93" y="61"/>
                  </a:cxn>
                  <a:cxn ang="0">
                    <a:pos x="69" y="0"/>
                  </a:cxn>
                  <a:cxn ang="0">
                    <a:pos x="52" y="8"/>
                  </a:cxn>
                  <a:cxn ang="0">
                    <a:pos x="80" y="60"/>
                  </a:cxn>
                  <a:cxn ang="0">
                    <a:pos x="52" y="59"/>
                  </a:cxn>
                  <a:cxn ang="0">
                    <a:pos x="21" y="21"/>
                  </a:cxn>
                  <a:cxn ang="0">
                    <a:pos x="9" y="36"/>
                  </a:cxn>
                  <a:cxn ang="0">
                    <a:pos x="34" y="67"/>
                  </a:cxn>
                  <a:cxn ang="0">
                    <a:pos x="0" y="82"/>
                  </a:cxn>
                  <a:cxn ang="0">
                    <a:pos x="5" y="96"/>
                  </a:cxn>
                  <a:cxn ang="0">
                    <a:pos x="68" y="77"/>
                  </a:cxn>
                  <a:cxn ang="0">
                    <a:pos x="135" y="96"/>
                  </a:cxn>
                  <a:cxn ang="0">
                    <a:pos x="135" y="96"/>
                  </a:cxn>
                </a:cxnLst>
                <a:rect l="0" t="0" r="r" b="b"/>
                <a:pathLst>
                  <a:path w="135" h="96">
                    <a:moveTo>
                      <a:pt x="135" y="96"/>
                    </a:moveTo>
                    <a:lnTo>
                      <a:pt x="93" y="61"/>
                    </a:lnTo>
                    <a:lnTo>
                      <a:pt x="69" y="0"/>
                    </a:lnTo>
                    <a:lnTo>
                      <a:pt x="52" y="8"/>
                    </a:lnTo>
                    <a:lnTo>
                      <a:pt x="80" y="60"/>
                    </a:lnTo>
                    <a:lnTo>
                      <a:pt x="52" y="59"/>
                    </a:lnTo>
                    <a:lnTo>
                      <a:pt x="21" y="21"/>
                    </a:lnTo>
                    <a:lnTo>
                      <a:pt x="9" y="36"/>
                    </a:lnTo>
                    <a:lnTo>
                      <a:pt x="34" y="67"/>
                    </a:lnTo>
                    <a:lnTo>
                      <a:pt x="0" y="82"/>
                    </a:lnTo>
                    <a:lnTo>
                      <a:pt x="5" y="96"/>
                    </a:lnTo>
                    <a:lnTo>
                      <a:pt x="68" y="77"/>
                    </a:lnTo>
                    <a:lnTo>
                      <a:pt x="135" y="96"/>
                    </a:lnTo>
                    <a:lnTo>
                      <a:pt x="135" y="96"/>
                    </a:lnTo>
                    <a:close/>
                  </a:path>
                </a:pathLst>
              </a:custGeom>
              <a:solidFill>
                <a:srgbClr val="895E33"/>
              </a:solidFill>
              <a:ln w="9525">
                <a:noFill/>
                <a:round/>
                <a:headEnd/>
                <a:tailEnd/>
              </a:ln>
            </p:spPr>
            <p:txBody>
              <a:bodyPr/>
              <a:lstStyle/>
              <a:p>
                <a:endParaRPr lang="en-US"/>
              </a:p>
            </p:txBody>
          </p:sp>
          <p:sp>
            <p:nvSpPr>
              <p:cNvPr id="26661" name="Freeform 37"/>
              <p:cNvSpPr>
                <a:spLocks/>
              </p:cNvSpPr>
              <p:nvPr/>
            </p:nvSpPr>
            <p:spPr bwMode="auto">
              <a:xfrm>
                <a:off x="3212" y="2947"/>
                <a:ext cx="91" cy="83"/>
              </a:xfrm>
              <a:custGeom>
                <a:avLst/>
                <a:gdLst/>
                <a:ahLst/>
                <a:cxnLst>
                  <a:cxn ang="0">
                    <a:pos x="85" y="83"/>
                  </a:cxn>
                  <a:cxn ang="0">
                    <a:pos x="91" y="0"/>
                  </a:cxn>
                  <a:cxn ang="0">
                    <a:pos x="65" y="50"/>
                  </a:cxn>
                  <a:cxn ang="0">
                    <a:pos x="0" y="57"/>
                  </a:cxn>
                  <a:cxn ang="0">
                    <a:pos x="21" y="74"/>
                  </a:cxn>
                  <a:cxn ang="0">
                    <a:pos x="85" y="83"/>
                  </a:cxn>
                  <a:cxn ang="0">
                    <a:pos x="85" y="83"/>
                  </a:cxn>
                </a:cxnLst>
                <a:rect l="0" t="0" r="r" b="b"/>
                <a:pathLst>
                  <a:path w="91" h="83">
                    <a:moveTo>
                      <a:pt x="85" y="83"/>
                    </a:moveTo>
                    <a:lnTo>
                      <a:pt x="91" y="0"/>
                    </a:lnTo>
                    <a:lnTo>
                      <a:pt x="65" y="50"/>
                    </a:lnTo>
                    <a:lnTo>
                      <a:pt x="0" y="57"/>
                    </a:lnTo>
                    <a:lnTo>
                      <a:pt x="21" y="74"/>
                    </a:lnTo>
                    <a:lnTo>
                      <a:pt x="85" y="83"/>
                    </a:lnTo>
                    <a:lnTo>
                      <a:pt x="85" y="83"/>
                    </a:lnTo>
                    <a:close/>
                  </a:path>
                </a:pathLst>
              </a:custGeom>
              <a:solidFill>
                <a:srgbClr val="895E33"/>
              </a:solidFill>
              <a:ln w="9525">
                <a:noFill/>
                <a:round/>
                <a:headEnd/>
                <a:tailEnd/>
              </a:ln>
            </p:spPr>
            <p:txBody>
              <a:bodyPr/>
              <a:lstStyle/>
              <a:p>
                <a:endParaRPr lang="en-US"/>
              </a:p>
            </p:txBody>
          </p:sp>
          <p:sp>
            <p:nvSpPr>
              <p:cNvPr id="26662" name="Freeform 38"/>
              <p:cNvSpPr>
                <a:spLocks/>
              </p:cNvSpPr>
              <p:nvPr/>
            </p:nvSpPr>
            <p:spPr bwMode="auto">
              <a:xfrm>
                <a:off x="3310" y="2848"/>
                <a:ext cx="79" cy="118"/>
              </a:xfrm>
              <a:custGeom>
                <a:avLst/>
                <a:gdLst/>
                <a:ahLst/>
                <a:cxnLst>
                  <a:cxn ang="0">
                    <a:pos x="60" y="118"/>
                  </a:cxn>
                  <a:cxn ang="0">
                    <a:pos x="79" y="36"/>
                  </a:cxn>
                  <a:cxn ang="0">
                    <a:pos x="54" y="63"/>
                  </a:cxn>
                  <a:cxn ang="0">
                    <a:pos x="51" y="0"/>
                  </a:cxn>
                  <a:cxn ang="0">
                    <a:pos x="37" y="57"/>
                  </a:cxn>
                  <a:cxn ang="0">
                    <a:pos x="0" y="29"/>
                  </a:cxn>
                  <a:cxn ang="0">
                    <a:pos x="0" y="52"/>
                  </a:cxn>
                  <a:cxn ang="0">
                    <a:pos x="38" y="83"/>
                  </a:cxn>
                  <a:cxn ang="0">
                    <a:pos x="60" y="118"/>
                  </a:cxn>
                  <a:cxn ang="0">
                    <a:pos x="60" y="118"/>
                  </a:cxn>
                </a:cxnLst>
                <a:rect l="0" t="0" r="r" b="b"/>
                <a:pathLst>
                  <a:path w="79" h="118">
                    <a:moveTo>
                      <a:pt x="60" y="118"/>
                    </a:moveTo>
                    <a:lnTo>
                      <a:pt x="79" y="36"/>
                    </a:lnTo>
                    <a:lnTo>
                      <a:pt x="54" y="63"/>
                    </a:lnTo>
                    <a:lnTo>
                      <a:pt x="51" y="0"/>
                    </a:lnTo>
                    <a:lnTo>
                      <a:pt x="37" y="57"/>
                    </a:lnTo>
                    <a:lnTo>
                      <a:pt x="0" y="29"/>
                    </a:lnTo>
                    <a:lnTo>
                      <a:pt x="0" y="52"/>
                    </a:lnTo>
                    <a:lnTo>
                      <a:pt x="38" y="83"/>
                    </a:lnTo>
                    <a:lnTo>
                      <a:pt x="60" y="118"/>
                    </a:lnTo>
                    <a:lnTo>
                      <a:pt x="60" y="118"/>
                    </a:lnTo>
                    <a:close/>
                  </a:path>
                </a:pathLst>
              </a:custGeom>
              <a:solidFill>
                <a:srgbClr val="895E33"/>
              </a:solidFill>
              <a:ln w="9525">
                <a:noFill/>
                <a:round/>
                <a:headEnd/>
                <a:tailEnd/>
              </a:ln>
            </p:spPr>
            <p:txBody>
              <a:bodyPr/>
              <a:lstStyle/>
              <a:p>
                <a:endParaRPr lang="en-US"/>
              </a:p>
            </p:txBody>
          </p:sp>
          <p:sp>
            <p:nvSpPr>
              <p:cNvPr id="26663" name="Freeform 39"/>
              <p:cNvSpPr>
                <a:spLocks/>
              </p:cNvSpPr>
              <p:nvPr/>
            </p:nvSpPr>
            <p:spPr bwMode="auto">
              <a:xfrm>
                <a:off x="3431" y="2512"/>
                <a:ext cx="85" cy="127"/>
              </a:xfrm>
              <a:custGeom>
                <a:avLst/>
                <a:gdLst/>
                <a:ahLst/>
                <a:cxnLst>
                  <a:cxn ang="0">
                    <a:pos x="58" y="78"/>
                  </a:cxn>
                  <a:cxn ang="0">
                    <a:pos x="84" y="0"/>
                  </a:cxn>
                  <a:cxn ang="0">
                    <a:pos x="85" y="32"/>
                  </a:cxn>
                  <a:cxn ang="0">
                    <a:pos x="56" y="127"/>
                  </a:cxn>
                  <a:cxn ang="0">
                    <a:pos x="20" y="101"/>
                  </a:cxn>
                  <a:cxn ang="0">
                    <a:pos x="0" y="36"/>
                  </a:cxn>
                  <a:cxn ang="0">
                    <a:pos x="34" y="84"/>
                  </a:cxn>
                  <a:cxn ang="0">
                    <a:pos x="37" y="53"/>
                  </a:cxn>
                  <a:cxn ang="0">
                    <a:pos x="31" y="2"/>
                  </a:cxn>
                  <a:cxn ang="0">
                    <a:pos x="50" y="32"/>
                  </a:cxn>
                  <a:cxn ang="0">
                    <a:pos x="58" y="78"/>
                  </a:cxn>
                  <a:cxn ang="0">
                    <a:pos x="58" y="78"/>
                  </a:cxn>
                </a:cxnLst>
                <a:rect l="0" t="0" r="r" b="b"/>
                <a:pathLst>
                  <a:path w="85" h="127">
                    <a:moveTo>
                      <a:pt x="58" y="78"/>
                    </a:moveTo>
                    <a:lnTo>
                      <a:pt x="84" y="0"/>
                    </a:lnTo>
                    <a:lnTo>
                      <a:pt x="85" y="32"/>
                    </a:lnTo>
                    <a:lnTo>
                      <a:pt x="56" y="127"/>
                    </a:lnTo>
                    <a:lnTo>
                      <a:pt x="20" y="101"/>
                    </a:lnTo>
                    <a:lnTo>
                      <a:pt x="0" y="36"/>
                    </a:lnTo>
                    <a:lnTo>
                      <a:pt x="34" y="84"/>
                    </a:lnTo>
                    <a:lnTo>
                      <a:pt x="37" y="53"/>
                    </a:lnTo>
                    <a:lnTo>
                      <a:pt x="31" y="2"/>
                    </a:lnTo>
                    <a:lnTo>
                      <a:pt x="50" y="32"/>
                    </a:lnTo>
                    <a:lnTo>
                      <a:pt x="58" y="78"/>
                    </a:lnTo>
                    <a:lnTo>
                      <a:pt x="58" y="78"/>
                    </a:lnTo>
                    <a:close/>
                  </a:path>
                </a:pathLst>
              </a:custGeom>
              <a:solidFill>
                <a:srgbClr val="895E33"/>
              </a:solidFill>
              <a:ln w="9525">
                <a:noFill/>
                <a:round/>
                <a:headEnd/>
                <a:tailEnd/>
              </a:ln>
            </p:spPr>
            <p:txBody>
              <a:bodyPr/>
              <a:lstStyle/>
              <a:p>
                <a:endParaRPr lang="en-US"/>
              </a:p>
            </p:txBody>
          </p:sp>
          <p:sp>
            <p:nvSpPr>
              <p:cNvPr id="26664" name="Freeform 40"/>
              <p:cNvSpPr>
                <a:spLocks/>
              </p:cNvSpPr>
              <p:nvPr/>
            </p:nvSpPr>
            <p:spPr bwMode="auto">
              <a:xfrm>
                <a:off x="3789" y="2171"/>
                <a:ext cx="53" cy="184"/>
              </a:xfrm>
              <a:custGeom>
                <a:avLst/>
                <a:gdLst/>
                <a:ahLst/>
                <a:cxnLst>
                  <a:cxn ang="0">
                    <a:pos x="25" y="160"/>
                  </a:cxn>
                  <a:cxn ang="0">
                    <a:pos x="27" y="110"/>
                  </a:cxn>
                  <a:cxn ang="0">
                    <a:pos x="53" y="33"/>
                  </a:cxn>
                  <a:cxn ang="0">
                    <a:pos x="42" y="0"/>
                  </a:cxn>
                  <a:cxn ang="0">
                    <a:pos x="37" y="42"/>
                  </a:cxn>
                  <a:cxn ang="0">
                    <a:pos x="12" y="123"/>
                  </a:cxn>
                  <a:cxn ang="0">
                    <a:pos x="0" y="184"/>
                  </a:cxn>
                  <a:cxn ang="0">
                    <a:pos x="25" y="160"/>
                  </a:cxn>
                  <a:cxn ang="0">
                    <a:pos x="25" y="160"/>
                  </a:cxn>
                </a:cxnLst>
                <a:rect l="0" t="0" r="r" b="b"/>
                <a:pathLst>
                  <a:path w="53" h="184">
                    <a:moveTo>
                      <a:pt x="25" y="160"/>
                    </a:moveTo>
                    <a:lnTo>
                      <a:pt x="27" y="110"/>
                    </a:lnTo>
                    <a:lnTo>
                      <a:pt x="53" y="33"/>
                    </a:lnTo>
                    <a:lnTo>
                      <a:pt x="42" y="0"/>
                    </a:lnTo>
                    <a:lnTo>
                      <a:pt x="37" y="42"/>
                    </a:lnTo>
                    <a:lnTo>
                      <a:pt x="12" y="123"/>
                    </a:lnTo>
                    <a:lnTo>
                      <a:pt x="0" y="184"/>
                    </a:lnTo>
                    <a:lnTo>
                      <a:pt x="25" y="160"/>
                    </a:lnTo>
                    <a:lnTo>
                      <a:pt x="25" y="160"/>
                    </a:lnTo>
                    <a:close/>
                  </a:path>
                </a:pathLst>
              </a:custGeom>
              <a:solidFill>
                <a:srgbClr val="895E33"/>
              </a:solidFill>
              <a:ln w="9525">
                <a:noFill/>
                <a:round/>
                <a:headEnd/>
                <a:tailEnd/>
              </a:ln>
            </p:spPr>
            <p:txBody>
              <a:bodyPr/>
              <a:lstStyle/>
              <a:p>
                <a:endParaRPr lang="en-US"/>
              </a:p>
            </p:txBody>
          </p:sp>
          <p:sp>
            <p:nvSpPr>
              <p:cNvPr id="26665" name="Freeform 41"/>
              <p:cNvSpPr>
                <a:spLocks/>
              </p:cNvSpPr>
              <p:nvPr/>
            </p:nvSpPr>
            <p:spPr bwMode="auto">
              <a:xfrm>
                <a:off x="3818" y="2268"/>
                <a:ext cx="168" cy="80"/>
              </a:xfrm>
              <a:custGeom>
                <a:avLst/>
                <a:gdLst/>
                <a:ahLst/>
                <a:cxnLst>
                  <a:cxn ang="0">
                    <a:pos x="12" y="50"/>
                  </a:cxn>
                  <a:cxn ang="0">
                    <a:pos x="52" y="44"/>
                  </a:cxn>
                  <a:cxn ang="0">
                    <a:pos x="107" y="0"/>
                  </a:cxn>
                  <a:cxn ang="0">
                    <a:pos x="132" y="4"/>
                  </a:cxn>
                  <a:cxn ang="0">
                    <a:pos x="102" y="33"/>
                  </a:cxn>
                  <a:cxn ang="0">
                    <a:pos x="131" y="44"/>
                  </a:cxn>
                  <a:cxn ang="0">
                    <a:pos x="168" y="35"/>
                  </a:cxn>
                  <a:cxn ang="0">
                    <a:pos x="145" y="57"/>
                  </a:cxn>
                  <a:cxn ang="0">
                    <a:pos x="150" y="80"/>
                  </a:cxn>
                  <a:cxn ang="0">
                    <a:pos x="116" y="59"/>
                  </a:cxn>
                  <a:cxn ang="0">
                    <a:pos x="80" y="49"/>
                  </a:cxn>
                  <a:cxn ang="0">
                    <a:pos x="36" y="72"/>
                  </a:cxn>
                  <a:cxn ang="0">
                    <a:pos x="0" y="70"/>
                  </a:cxn>
                  <a:cxn ang="0">
                    <a:pos x="12" y="50"/>
                  </a:cxn>
                  <a:cxn ang="0">
                    <a:pos x="12" y="50"/>
                  </a:cxn>
                </a:cxnLst>
                <a:rect l="0" t="0" r="r" b="b"/>
                <a:pathLst>
                  <a:path w="168" h="80">
                    <a:moveTo>
                      <a:pt x="12" y="50"/>
                    </a:moveTo>
                    <a:lnTo>
                      <a:pt x="52" y="44"/>
                    </a:lnTo>
                    <a:lnTo>
                      <a:pt x="107" y="0"/>
                    </a:lnTo>
                    <a:lnTo>
                      <a:pt x="132" y="4"/>
                    </a:lnTo>
                    <a:lnTo>
                      <a:pt x="102" y="33"/>
                    </a:lnTo>
                    <a:lnTo>
                      <a:pt x="131" y="44"/>
                    </a:lnTo>
                    <a:lnTo>
                      <a:pt x="168" y="35"/>
                    </a:lnTo>
                    <a:lnTo>
                      <a:pt x="145" y="57"/>
                    </a:lnTo>
                    <a:lnTo>
                      <a:pt x="150" y="80"/>
                    </a:lnTo>
                    <a:lnTo>
                      <a:pt x="116" y="59"/>
                    </a:lnTo>
                    <a:lnTo>
                      <a:pt x="80" y="49"/>
                    </a:lnTo>
                    <a:lnTo>
                      <a:pt x="36" y="72"/>
                    </a:lnTo>
                    <a:lnTo>
                      <a:pt x="0" y="70"/>
                    </a:lnTo>
                    <a:lnTo>
                      <a:pt x="12" y="50"/>
                    </a:lnTo>
                    <a:lnTo>
                      <a:pt x="12" y="50"/>
                    </a:lnTo>
                    <a:close/>
                  </a:path>
                </a:pathLst>
              </a:custGeom>
              <a:solidFill>
                <a:srgbClr val="895E33"/>
              </a:solidFill>
              <a:ln w="9525">
                <a:noFill/>
                <a:round/>
                <a:headEnd/>
                <a:tailEnd/>
              </a:ln>
            </p:spPr>
            <p:txBody>
              <a:bodyPr/>
              <a:lstStyle/>
              <a:p>
                <a:endParaRPr lang="en-US"/>
              </a:p>
            </p:txBody>
          </p:sp>
          <p:sp>
            <p:nvSpPr>
              <p:cNvPr id="26666" name="Freeform 42"/>
              <p:cNvSpPr>
                <a:spLocks/>
              </p:cNvSpPr>
              <p:nvPr/>
            </p:nvSpPr>
            <p:spPr bwMode="auto">
              <a:xfrm>
                <a:off x="3720" y="2225"/>
                <a:ext cx="60" cy="215"/>
              </a:xfrm>
              <a:custGeom>
                <a:avLst/>
                <a:gdLst/>
                <a:ahLst/>
                <a:cxnLst>
                  <a:cxn ang="0">
                    <a:pos x="30" y="162"/>
                  </a:cxn>
                  <a:cxn ang="0">
                    <a:pos x="37" y="118"/>
                  </a:cxn>
                  <a:cxn ang="0">
                    <a:pos x="60" y="33"/>
                  </a:cxn>
                  <a:cxn ang="0">
                    <a:pos x="33" y="86"/>
                  </a:cxn>
                  <a:cxn ang="0">
                    <a:pos x="17" y="59"/>
                  </a:cxn>
                  <a:cxn ang="0">
                    <a:pos x="24" y="0"/>
                  </a:cxn>
                  <a:cxn ang="0">
                    <a:pos x="0" y="53"/>
                  </a:cxn>
                  <a:cxn ang="0">
                    <a:pos x="18" y="93"/>
                  </a:cxn>
                  <a:cxn ang="0">
                    <a:pos x="22" y="133"/>
                  </a:cxn>
                  <a:cxn ang="0">
                    <a:pos x="8" y="215"/>
                  </a:cxn>
                  <a:cxn ang="0">
                    <a:pos x="30" y="162"/>
                  </a:cxn>
                  <a:cxn ang="0">
                    <a:pos x="30" y="162"/>
                  </a:cxn>
                </a:cxnLst>
                <a:rect l="0" t="0" r="r" b="b"/>
                <a:pathLst>
                  <a:path w="60" h="215">
                    <a:moveTo>
                      <a:pt x="30" y="162"/>
                    </a:moveTo>
                    <a:lnTo>
                      <a:pt x="37" y="118"/>
                    </a:lnTo>
                    <a:lnTo>
                      <a:pt x="60" y="33"/>
                    </a:lnTo>
                    <a:lnTo>
                      <a:pt x="33" y="86"/>
                    </a:lnTo>
                    <a:lnTo>
                      <a:pt x="17" y="59"/>
                    </a:lnTo>
                    <a:lnTo>
                      <a:pt x="24" y="0"/>
                    </a:lnTo>
                    <a:lnTo>
                      <a:pt x="0" y="53"/>
                    </a:lnTo>
                    <a:lnTo>
                      <a:pt x="18" y="93"/>
                    </a:lnTo>
                    <a:lnTo>
                      <a:pt x="22" y="133"/>
                    </a:lnTo>
                    <a:lnTo>
                      <a:pt x="8" y="215"/>
                    </a:lnTo>
                    <a:lnTo>
                      <a:pt x="30" y="162"/>
                    </a:lnTo>
                    <a:lnTo>
                      <a:pt x="30" y="162"/>
                    </a:lnTo>
                    <a:close/>
                  </a:path>
                </a:pathLst>
              </a:custGeom>
              <a:solidFill>
                <a:srgbClr val="895E33"/>
              </a:solidFill>
              <a:ln w="9525">
                <a:noFill/>
                <a:round/>
                <a:headEnd/>
                <a:tailEnd/>
              </a:ln>
            </p:spPr>
            <p:txBody>
              <a:bodyPr/>
              <a:lstStyle/>
              <a:p>
                <a:endParaRPr lang="en-US"/>
              </a:p>
            </p:txBody>
          </p:sp>
          <p:sp>
            <p:nvSpPr>
              <p:cNvPr id="26667" name="Freeform 43"/>
              <p:cNvSpPr>
                <a:spLocks/>
              </p:cNvSpPr>
              <p:nvPr/>
            </p:nvSpPr>
            <p:spPr bwMode="auto">
              <a:xfrm>
                <a:off x="3720" y="2367"/>
                <a:ext cx="191" cy="87"/>
              </a:xfrm>
              <a:custGeom>
                <a:avLst/>
                <a:gdLst/>
                <a:ahLst/>
                <a:cxnLst>
                  <a:cxn ang="0">
                    <a:pos x="29" y="49"/>
                  </a:cxn>
                  <a:cxn ang="0">
                    <a:pos x="123" y="41"/>
                  </a:cxn>
                  <a:cxn ang="0">
                    <a:pos x="188" y="0"/>
                  </a:cxn>
                  <a:cxn ang="0">
                    <a:pos x="151" y="40"/>
                  </a:cxn>
                  <a:cxn ang="0">
                    <a:pos x="191" y="76"/>
                  </a:cxn>
                  <a:cxn ang="0">
                    <a:pos x="135" y="66"/>
                  </a:cxn>
                  <a:cxn ang="0">
                    <a:pos x="86" y="53"/>
                  </a:cxn>
                  <a:cxn ang="0">
                    <a:pos x="0" y="87"/>
                  </a:cxn>
                  <a:cxn ang="0">
                    <a:pos x="29" y="49"/>
                  </a:cxn>
                  <a:cxn ang="0">
                    <a:pos x="29" y="49"/>
                  </a:cxn>
                </a:cxnLst>
                <a:rect l="0" t="0" r="r" b="b"/>
                <a:pathLst>
                  <a:path w="191" h="87">
                    <a:moveTo>
                      <a:pt x="29" y="49"/>
                    </a:moveTo>
                    <a:lnTo>
                      <a:pt x="123" y="41"/>
                    </a:lnTo>
                    <a:lnTo>
                      <a:pt x="188" y="0"/>
                    </a:lnTo>
                    <a:lnTo>
                      <a:pt x="151" y="40"/>
                    </a:lnTo>
                    <a:lnTo>
                      <a:pt x="191" y="76"/>
                    </a:lnTo>
                    <a:lnTo>
                      <a:pt x="135" y="66"/>
                    </a:lnTo>
                    <a:lnTo>
                      <a:pt x="86" y="53"/>
                    </a:lnTo>
                    <a:lnTo>
                      <a:pt x="0" y="87"/>
                    </a:lnTo>
                    <a:lnTo>
                      <a:pt x="29" y="49"/>
                    </a:lnTo>
                    <a:lnTo>
                      <a:pt x="29" y="49"/>
                    </a:lnTo>
                    <a:close/>
                  </a:path>
                </a:pathLst>
              </a:custGeom>
              <a:solidFill>
                <a:srgbClr val="895E33"/>
              </a:solidFill>
              <a:ln w="9525">
                <a:noFill/>
                <a:round/>
                <a:headEnd/>
                <a:tailEnd/>
              </a:ln>
            </p:spPr>
            <p:txBody>
              <a:bodyPr/>
              <a:lstStyle/>
              <a:p>
                <a:endParaRPr lang="en-US"/>
              </a:p>
            </p:txBody>
          </p:sp>
          <p:sp>
            <p:nvSpPr>
              <p:cNvPr id="26668" name="Freeform 44"/>
              <p:cNvSpPr>
                <a:spLocks/>
              </p:cNvSpPr>
              <p:nvPr/>
            </p:nvSpPr>
            <p:spPr bwMode="auto">
              <a:xfrm>
                <a:off x="3721" y="2456"/>
                <a:ext cx="114" cy="161"/>
              </a:xfrm>
              <a:custGeom>
                <a:avLst/>
                <a:gdLst/>
                <a:ahLst/>
                <a:cxnLst>
                  <a:cxn ang="0">
                    <a:pos x="52" y="80"/>
                  </a:cxn>
                  <a:cxn ang="0">
                    <a:pos x="66" y="35"/>
                  </a:cxn>
                  <a:cxn ang="0">
                    <a:pos x="71" y="0"/>
                  </a:cxn>
                  <a:cxn ang="0">
                    <a:pos x="77" y="48"/>
                  </a:cxn>
                  <a:cxn ang="0">
                    <a:pos x="63" y="125"/>
                  </a:cxn>
                  <a:cxn ang="0">
                    <a:pos x="66" y="123"/>
                  </a:cxn>
                  <a:cxn ang="0">
                    <a:pos x="75" y="117"/>
                  </a:cxn>
                  <a:cxn ang="0">
                    <a:pos x="84" y="110"/>
                  </a:cxn>
                  <a:cxn ang="0">
                    <a:pos x="90" y="103"/>
                  </a:cxn>
                  <a:cxn ang="0">
                    <a:pos x="95" y="89"/>
                  </a:cxn>
                  <a:cxn ang="0">
                    <a:pos x="103" y="67"/>
                  </a:cxn>
                  <a:cxn ang="0">
                    <a:pos x="111" y="47"/>
                  </a:cxn>
                  <a:cxn ang="0">
                    <a:pos x="114" y="37"/>
                  </a:cxn>
                  <a:cxn ang="0">
                    <a:pos x="106" y="100"/>
                  </a:cxn>
                  <a:cxn ang="0">
                    <a:pos x="67" y="161"/>
                  </a:cxn>
                  <a:cxn ang="0">
                    <a:pos x="33" y="143"/>
                  </a:cxn>
                  <a:cxn ang="0">
                    <a:pos x="0" y="82"/>
                  </a:cxn>
                  <a:cxn ang="0">
                    <a:pos x="31" y="111"/>
                  </a:cxn>
                  <a:cxn ang="0">
                    <a:pos x="49" y="108"/>
                  </a:cxn>
                  <a:cxn ang="0">
                    <a:pos x="24" y="30"/>
                  </a:cxn>
                  <a:cxn ang="0">
                    <a:pos x="52" y="80"/>
                  </a:cxn>
                  <a:cxn ang="0">
                    <a:pos x="52" y="80"/>
                  </a:cxn>
                </a:cxnLst>
                <a:rect l="0" t="0" r="r" b="b"/>
                <a:pathLst>
                  <a:path w="114" h="161">
                    <a:moveTo>
                      <a:pt x="52" y="80"/>
                    </a:moveTo>
                    <a:lnTo>
                      <a:pt x="66" y="35"/>
                    </a:lnTo>
                    <a:lnTo>
                      <a:pt x="71" y="0"/>
                    </a:lnTo>
                    <a:lnTo>
                      <a:pt x="77" y="48"/>
                    </a:lnTo>
                    <a:lnTo>
                      <a:pt x="63" y="125"/>
                    </a:lnTo>
                    <a:lnTo>
                      <a:pt x="66" y="123"/>
                    </a:lnTo>
                    <a:lnTo>
                      <a:pt x="75" y="117"/>
                    </a:lnTo>
                    <a:lnTo>
                      <a:pt x="84" y="110"/>
                    </a:lnTo>
                    <a:lnTo>
                      <a:pt x="90" y="103"/>
                    </a:lnTo>
                    <a:lnTo>
                      <a:pt x="95" y="89"/>
                    </a:lnTo>
                    <a:lnTo>
                      <a:pt x="103" y="67"/>
                    </a:lnTo>
                    <a:lnTo>
                      <a:pt x="111" y="47"/>
                    </a:lnTo>
                    <a:lnTo>
                      <a:pt x="114" y="37"/>
                    </a:lnTo>
                    <a:lnTo>
                      <a:pt x="106" y="100"/>
                    </a:lnTo>
                    <a:lnTo>
                      <a:pt x="67" y="161"/>
                    </a:lnTo>
                    <a:lnTo>
                      <a:pt x="33" y="143"/>
                    </a:lnTo>
                    <a:lnTo>
                      <a:pt x="0" y="82"/>
                    </a:lnTo>
                    <a:lnTo>
                      <a:pt x="31" y="111"/>
                    </a:lnTo>
                    <a:lnTo>
                      <a:pt x="49" y="108"/>
                    </a:lnTo>
                    <a:lnTo>
                      <a:pt x="24" y="30"/>
                    </a:lnTo>
                    <a:lnTo>
                      <a:pt x="52" y="80"/>
                    </a:lnTo>
                    <a:lnTo>
                      <a:pt x="52" y="80"/>
                    </a:lnTo>
                    <a:close/>
                  </a:path>
                </a:pathLst>
              </a:custGeom>
              <a:solidFill>
                <a:srgbClr val="895E33"/>
              </a:solidFill>
              <a:ln w="9525">
                <a:noFill/>
                <a:round/>
                <a:headEnd/>
                <a:tailEnd/>
              </a:ln>
            </p:spPr>
            <p:txBody>
              <a:bodyPr/>
              <a:lstStyle/>
              <a:p>
                <a:endParaRPr lang="en-US"/>
              </a:p>
            </p:txBody>
          </p:sp>
          <p:sp>
            <p:nvSpPr>
              <p:cNvPr id="26669" name="Freeform 45"/>
              <p:cNvSpPr>
                <a:spLocks/>
              </p:cNvSpPr>
              <p:nvPr/>
            </p:nvSpPr>
            <p:spPr bwMode="auto">
              <a:xfrm>
                <a:off x="3864" y="2419"/>
                <a:ext cx="172" cy="208"/>
              </a:xfrm>
              <a:custGeom>
                <a:avLst/>
                <a:gdLst/>
                <a:ahLst/>
                <a:cxnLst>
                  <a:cxn ang="0">
                    <a:pos x="22" y="144"/>
                  </a:cxn>
                  <a:cxn ang="0">
                    <a:pos x="29" y="52"/>
                  </a:cxn>
                  <a:cxn ang="0">
                    <a:pos x="45" y="88"/>
                  </a:cxn>
                  <a:cxn ang="0">
                    <a:pos x="65" y="66"/>
                  </a:cxn>
                  <a:cxn ang="0">
                    <a:pos x="78" y="0"/>
                  </a:cxn>
                  <a:cxn ang="0">
                    <a:pos x="80" y="54"/>
                  </a:cxn>
                  <a:cxn ang="0">
                    <a:pos x="107" y="53"/>
                  </a:cxn>
                  <a:cxn ang="0">
                    <a:pos x="161" y="20"/>
                  </a:cxn>
                  <a:cxn ang="0">
                    <a:pos x="134" y="62"/>
                  </a:cxn>
                  <a:cxn ang="0">
                    <a:pos x="172" y="82"/>
                  </a:cxn>
                  <a:cxn ang="0">
                    <a:pos x="139" y="91"/>
                  </a:cxn>
                  <a:cxn ang="0">
                    <a:pos x="110" y="75"/>
                  </a:cxn>
                  <a:cxn ang="0">
                    <a:pos x="76" y="94"/>
                  </a:cxn>
                  <a:cxn ang="0">
                    <a:pos x="38" y="138"/>
                  </a:cxn>
                  <a:cxn ang="0">
                    <a:pos x="82" y="145"/>
                  </a:cxn>
                  <a:cxn ang="0">
                    <a:pos x="123" y="124"/>
                  </a:cxn>
                  <a:cxn ang="0">
                    <a:pos x="107" y="151"/>
                  </a:cxn>
                  <a:cxn ang="0">
                    <a:pos x="163" y="180"/>
                  </a:cxn>
                  <a:cxn ang="0">
                    <a:pos x="112" y="173"/>
                  </a:cxn>
                  <a:cxn ang="0">
                    <a:pos x="124" y="208"/>
                  </a:cxn>
                  <a:cxn ang="0">
                    <a:pos x="87" y="175"/>
                  </a:cxn>
                  <a:cxn ang="0">
                    <a:pos x="57" y="165"/>
                  </a:cxn>
                  <a:cxn ang="0">
                    <a:pos x="0" y="172"/>
                  </a:cxn>
                  <a:cxn ang="0">
                    <a:pos x="22" y="144"/>
                  </a:cxn>
                  <a:cxn ang="0">
                    <a:pos x="22" y="144"/>
                  </a:cxn>
                </a:cxnLst>
                <a:rect l="0" t="0" r="r" b="b"/>
                <a:pathLst>
                  <a:path w="172" h="208">
                    <a:moveTo>
                      <a:pt x="22" y="144"/>
                    </a:moveTo>
                    <a:lnTo>
                      <a:pt x="29" y="52"/>
                    </a:lnTo>
                    <a:lnTo>
                      <a:pt x="45" y="88"/>
                    </a:lnTo>
                    <a:lnTo>
                      <a:pt x="65" y="66"/>
                    </a:lnTo>
                    <a:lnTo>
                      <a:pt x="78" y="0"/>
                    </a:lnTo>
                    <a:lnTo>
                      <a:pt x="80" y="54"/>
                    </a:lnTo>
                    <a:lnTo>
                      <a:pt x="107" y="53"/>
                    </a:lnTo>
                    <a:lnTo>
                      <a:pt x="161" y="20"/>
                    </a:lnTo>
                    <a:lnTo>
                      <a:pt x="134" y="62"/>
                    </a:lnTo>
                    <a:lnTo>
                      <a:pt x="172" y="82"/>
                    </a:lnTo>
                    <a:lnTo>
                      <a:pt x="139" y="91"/>
                    </a:lnTo>
                    <a:lnTo>
                      <a:pt x="110" y="75"/>
                    </a:lnTo>
                    <a:lnTo>
                      <a:pt x="76" y="94"/>
                    </a:lnTo>
                    <a:lnTo>
                      <a:pt x="38" y="138"/>
                    </a:lnTo>
                    <a:lnTo>
                      <a:pt x="82" y="145"/>
                    </a:lnTo>
                    <a:lnTo>
                      <a:pt x="123" y="124"/>
                    </a:lnTo>
                    <a:lnTo>
                      <a:pt x="107" y="151"/>
                    </a:lnTo>
                    <a:lnTo>
                      <a:pt x="163" y="180"/>
                    </a:lnTo>
                    <a:lnTo>
                      <a:pt x="112" y="173"/>
                    </a:lnTo>
                    <a:lnTo>
                      <a:pt x="124" y="208"/>
                    </a:lnTo>
                    <a:lnTo>
                      <a:pt x="87" y="175"/>
                    </a:lnTo>
                    <a:lnTo>
                      <a:pt x="57" y="165"/>
                    </a:lnTo>
                    <a:lnTo>
                      <a:pt x="0" y="172"/>
                    </a:lnTo>
                    <a:lnTo>
                      <a:pt x="22" y="144"/>
                    </a:lnTo>
                    <a:lnTo>
                      <a:pt x="22" y="144"/>
                    </a:lnTo>
                    <a:close/>
                  </a:path>
                </a:pathLst>
              </a:custGeom>
              <a:solidFill>
                <a:srgbClr val="895E33"/>
              </a:solidFill>
              <a:ln w="9525">
                <a:noFill/>
                <a:round/>
                <a:headEnd/>
                <a:tailEnd/>
              </a:ln>
            </p:spPr>
            <p:txBody>
              <a:bodyPr/>
              <a:lstStyle/>
              <a:p>
                <a:endParaRPr lang="en-US"/>
              </a:p>
            </p:txBody>
          </p:sp>
          <p:sp>
            <p:nvSpPr>
              <p:cNvPr id="26670" name="Freeform 46"/>
              <p:cNvSpPr>
                <a:spLocks/>
              </p:cNvSpPr>
              <p:nvPr/>
            </p:nvSpPr>
            <p:spPr bwMode="auto">
              <a:xfrm>
                <a:off x="3730" y="2712"/>
                <a:ext cx="154" cy="333"/>
              </a:xfrm>
              <a:custGeom>
                <a:avLst/>
                <a:gdLst/>
                <a:ahLst/>
                <a:cxnLst>
                  <a:cxn ang="0">
                    <a:pos x="11" y="333"/>
                  </a:cxn>
                  <a:cxn ang="0">
                    <a:pos x="58" y="231"/>
                  </a:cxn>
                  <a:cxn ang="0">
                    <a:pos x="38" y="154"/>
                  </a:cxn>
                  <a:cxn ang="0">
                    <a:pos x="0" y="116"/>
                  </a:cxn>
                  <a:cxn ang="0">
                    <a:pos x="39" y="125"/>
                  </a:cxn>
                  <a:cxn ang="0">
                    <a:pos x="54" y="51"/>
                  </a:cxn>
                  <a:cxn ang="0">
                    <a:pos x="69" y="86"/>
                  </a:cxn>
                  <a:cxn ang="0">
                    <a:pos x="59" y="151"/>
                  </a:cxn>
                  <a:cxn ang="0">
                    <a:pos x="73" y="194"/>
                  </a:cxn>
                  <a:cxn ang="0">
                    <a:pos x="103" y="131"/>
                  </a:cxn>
                  <a:cxn ang="0">
                    <a:pos x="102" y="32"/>
                  </a:cxn>
                  <a:cxn ang="0">
                    <a:pos x="140" y="0"/>
                  </a:cxn>
                  <a:cxn ang="0">
                    <a:pos x="118" y="46"/>
                  </a:cxn>
                  <a:cxn ang="0">
                    <a:pos x="116" y="99"/>
                  </a:cxn>
                  <a:cxn ang="0">
                    <a:pos x="154" y="65"/>
                  </a:cxn>
                  <a:cxn ang="0">
                    <a:pos x="134" y="114"/>
                  </a:cxn>
                  <a:cxn ang="0">
                    <a:pos x="117" y="136"/>
                  </a:cxn>
                  <a:cxn ang="0">
                    <a:pos x="83" y="213"/>
                  </a:cxn>
                  <a:cxn ang="0">
                    <a:pos x="66" y="298"/>
                  </a:cxn>
                  <a:cxn ang="0">
                    <a:pos x="11" y="333"/>
                  </a:cxn>
                  <a:cxn ang="0">
                    <a:pos x="11" y="333"/>
                  </a:cxn>
                </a:cxnLst>
                <a:rect l="0" t="0" r="r" b="b"/>
                <a:pathLst>
                  <a:path w="154" h="333">
                    <a:moveTo>
                      <a:pt x="11" y="333"/>
                    </a:moveTo>
                    <a:lnTo>
                      <a:pt x="58" y="231"/>
                    </a:lnTo>
                    <a:lnTo>
                      <a:pt x="38" y="154"/>
                    </a:lnTo>
                    <a:lnTo>
                      <a:pt x="0" y="116"/>
                    </a:lnTo>
                    <a:lnTo>
                      <a:pt x="39" y="125"/>
                    </a:lnTo>
                    <a:lnTo>
                      <a:pt x="54" y="51"/>
                    </a:lnTo>
                    <a:lnTo>
                      <a:pt x="69" y="86"/>
                    </a:lnTo>
                    <a:lnTo>
                      <a:pt x="59" y="151"/>
                    </a:lnTo>
                    <a:lnTo>
                      <a:pt x="73" y="194"/>
                    </a:lnTo>
                    <a:lnTo>
                      <a:pt x="103" y="131"/>
                    </a:lnTo>
                    <a:lnTo>
                      <a:pt x="102" y="32"/>
                    </a:lnTo>
                    <a:lnTo>
                      <a:pt x="140" y="0"/>
                    </a:lnTo>
                    <a:lnTo>
                      <a:pt x="118" y="46"/>
                    </a:lnTo>
                    <a:lnTo>
                      <a:pt x="116" y="99"/>
                    </a:lnTo>
                    <a:lnTo>
                      <a:pt x="154" y="65"/>
                    </a:lnTo>
                    <a:lnTo>
                      <a:pt x="134" y="114"/>
                    </a:lnTo>
                    <a:lnTo>
                      <a:pt x="117" y="136"/>
                    </a:lnTo>
                    <a:lnTo>
                      <a:pt x="83" y="213"/>
                    </a:lnTo>
                    <a:lnTo>
                      <a:pt x="66" y="298"/>
                    </a:lnTo>
                    <a:lnTo>
                      <a:pt x="11" y="333"/>
                    </a:lnTo>
                    <a:lnTo>
                      <a:pt x="11" y="333"/>
                    </a:lnTo>
                    <a:close/>
                  </a:path>
                </a:pathLst>
              </a:custGeom>
              <a:solidFill>
                <a:srgbClr val="895E33"/>
              </a:solidFill>
              <a:ln w="9525">
                <a:noFill/>
                <a:round/>
                <a:headEnd/>
                <a:tailEnd/>
              </a:ln>
            </p:spPr>
            <p:txBody>
              <a:bodyPr/>
              <a:lstStyle/>
              <a:p>
                <a:endParaRPr lang="en-US"/>
              </a:p>
            </p:txBody>
          </p:sp>
          <p:sp>
            <p:nvSpPr>
              <p:cNvPr id="26671" name="Freeform 47"/>
              <p:cNvSpPr>
                <a:spLocks/>
              </p:cNvSpPr>
              <p:nvPr/>
            </p:nvSpPr>
            <p:spPr bwMode="auto">
              <a:xfrm>
                <a:off x="3855" y="2768"/>
                <a:ext cx="116" cy="166"/>
              </a:xfrm>
              <a:custGeom>
                <a:avLst/>
                <a:gdLst/>
                <a:ahLst/>
                <a:cxnLst>
                  <a:cxn ang="0">
                    <a:pos x="0" y="166"/>
                  </a:cxn>
                  <a:cxn ang="0">
                    <a:pos x="17" y="110"/>
                  </a:cxn>
                  <a:cxn ang="0">
                    <a:pos x="60" y="65"/>
                  </a:cxn>
                  <a:cxn ang="0">
                    <a:pos x="62" y="0"/>
                  </a:cxn>
                  <a:cxn ang="0">
                    <a:pos x="74" y="49"/>
                  </a:cxn>
                  <a:cxn ang="0">
                    <a:pos x="116" y="23"/>
                  </a:cxn>
                  <a:cxn ang="0">
                    <a:pos x="106" y="56"/>
                  </a:cxn>
                  <a:cxn ang="0">
                    <a:pos x="82" y="66"/>
                  </a:cxn>
                  <a:cxn ang="0">
                    <a:pos x="36" y="136"/>
                  </a:cxn>
                  <a:cxn ang="0">
                    <a:pos x="0" y="166"/>
                  </a:cxn>
                  <a:cxn ang="0">
                    <a:pos x="0" y="166"/>
                  </a:cxn>
                </a:cxnLst>
                <a:rect l="0" t="0" r="r" b="b"/>
                <a:pathLst>
                  <a:path w="116" h="166">
                    <a:moveTo>
                      <a:pt x="0" y="166"/>
                    </a:moveTo>
                    <a:lnTo>
                      <a:pt x="17" y="110"/>
                    </a:lnTo>
                    <a:lnTo>
                      <a:pt x="60" y="65"/>
                    </a:lnTo>
                    <a:lnTo>
                      <a:pt x="62" y="0"/>
                    </a:lnTo>
                    <a:lnTo>
                      <a:pt x="74" y="49"/>
                    </a:lnTo>
                    <a:lnTo>
                      <a:pt x="116" y="23"/>
                    </a:lnTo>
                    <a:lnTo>
                      <a:pt x="106" y="56"/>
                    </a:lnTo>
                    <a:lnTo>
                      <a:pt x="82" y="66"/>
                    </a:lnTo>
                    <a:lnTo>
                      <a:pt x="36" y="136"/>
                    </a:lnTo>
                    <a:lnTo>
                      <a:pt x="0" y="166"/>
                    </a:lnTo>
                    <a:lnTo>
                      <a:pt x="0" y="166"/>
                    </a:lnTo>
                    <a:close/>
                  </a:path>
                </a:pathLst>
              </a:custGeom>
              <a:solidFill>
                <a:srgbClr val="895E33"/>
              </a:solidFill>
              <a:ln w="9525">
                <a:noFill/>
                <a:round/>
                <a:headEnd/>
                <a:tailEnd/>
              </a:ln>
            </p:spPr>
            <p:txBody>
              <a:bodyPr/>
              <a:lstStyle/>
              <a:p>
                <a:endParaRPr lang="en-US"/>
              </a:p>
            </p:txBody>
          </p:sp>
          <p:sp>
            <p:nvSpPr>
              <p:cNvPr id="26672" name="Freeform 48"/>
              <p:cNvSpPr>
                <a:spLocks/>
              </p:cNvSpPr>
              <p:nvPr/>
            </p:nvSpPr>
            <p:spPr bwMode="auto">
              <a:xfrm>
                <a:off x="3874" y="2843"/>
                <a:ext cx="150" cy="147"/>
              </a:xfrm>
              <a:custGeom>
                <a:avLst/>
                <a:gdLst/>
                <a:ahLst/>
                <a:cxnLst>
                  <a:cxn ang="0">
                    <a:pos x="16" y="51"/>
                  </a:cxn>
                  <a:cxn ang="0">
                    <a:pos x="67" y="49"/>
                  </a:cxn>
                  <a:cxn ang="0">
                    <a:pos x="127" y="0"/>
                  </a:cxn>
                  <a:cxn ang="0">
                    <a:pos x="109" y="42"/>
                  </a:cxn>
                  <a:cxn ang="0">
                    <a:pos x="91" y="60"/>
                  </a:cxn>
                  <a:cxn ang="0">
                    <a:pos x="123" y="75"/>
                  </a:cxn>
                  <a:cxn ang="0">
                    <a:pos x="150" y="64"/>
                  </a:cxn>
                  <a:cxn ang="0">
                    <a:pos x="133" y="95"/>
                  </a:cxn>
                  <a:cxn ang="0">
                    <a:pos x="93" y="88"/>
                  </a:cxn>
                  <a:cxn ang="0">
                    <a:pos x="122" y="147"/>
                  </a:cxn>
                  <a:cxn ang="0">
                    <a:pos x="95" y="131"/>
                  </a:cxn>
                  <a:cxn ang="0">
                    <a:pos x="70" y="84"/>
                  </a:cxn>
                  <a:cxn ang="0">
                    <a:pos x="0" y="85"/>
                  </a:cxn>
                  <a:cxn ang="0">
                    <a:pos x="16" y="51"/>
                  </a:cxn>
                  <a:cxn ang="0">
                    <a:pos x="16" y="51"/>
                  </a:cxn>
                </a:cxnLst>
                <a:rect l="0" t="0" r="r" b="b"/>
                <a:pathLst>
                  <a:path w="150" h="147">
                    <a:moveTo>
                      <a:pt x="16" y="51"/>
                    </a:moveTo>
                    <a:lnTo>
                      <a:pt x="67" y="49"/>
                    </a:lnTo>
                    <a:lnTo>
                      <a:pt x="127" y="0"/>
                    </a:lnTo>
                    <a:lnTo>
                      <a:pt x="109" y="42"/>
                    </a:lnTo>
                    <a:lnTo>
                      <a:pt x="91" y="60"/>
                    </a:lnTo>
                    <a:lnTo>
                      <a:pt x="123" y="75"/>
                    </a:lnTo>
                    <a:lnTo>
                      <a:pt x="150" y="64"/>
                    </a:lnTo>
                    <a:lnTo>
                      <a:pt x="133" y="95"/>
                    </a:lnTo>
                    <a:lnTo>
                      <a:pt x="93" y="88"/>
                    </a:lnTo>
                    <a:lnTo>
                      <a:pt x="122" y="147"/>
                    </a:lnTo>
                    <a:lnTo>
                      <a:pt x="95" y="131"/>
                    </a:lnTo>
                    <a:lnTo>
                      <a:pt x="70" y="84"/>
                    </a:lnTo>
                    <a:lnTo>
                      <a:pt x="0" y="85"/>
                    </a:lnTo>
                    <a:lnTo>
                      <a:pt x="16" y="51"/>
                    </a:lnTo>
                    <a:lnTo>
                      <a:pt x="16" y="51"/>
                    </a:lnTo>
                    <a:close/>
                  </a:path>
                </a:pathLst>
              </a:custGeom>
              <a:solidFill>
                <a:srgbClr val="895E33"/>
              </a:solidFill>
              <a:ln w="9525">
                <a:noFill/>
                <a:round/>
                <a:headEnd/>
                <a:tailEnd/>
              </a:ln>
            </p:spPr>
            <p:txBody>
              <a:bodyPr/>
              <a:lstStyle/>
              <a:p>
                <a:endParaRPr lang="en-US"/>
              </a:p>
            </p:txBody>
          </p:sp>
          <p:sp>
            <p:nvSpPr>
              <p:cNvPr id="26673" name="Freeform 49"/>
              <p:cNvSpPr>
                <a:spLocks/>
              </p:cNvSpPr>
              <p:nvPr/>
            </p:nvSpPr>
            <p:spPr bwMode="auto">
              <a:xfrm>
                <a:off x="3659" y="3023"/>
                <a:ext cx="344" cy="204"/>
              </a:xfrm>
              <a:custGeom>
                <a:avLst/>
                <a:gdLst/>
                <a:ahLst/>
                <a:cxnLst>
                  <a:cxn ang="0">
                    <a:pos x="1" y="71"/>
                  </a:cxn>
                  <a:cxn ang="0">
                    <a:pos x="137" y="51"/>
                  </a:cxn>
                  <a:cxn ang="0">
                    <a:pos x="179" y="73"/>
                  </a:cxn>
                  <a:cxn ang="0">
                    <a:pos x="231" y="23"/>
                  </a:cxn>
                  <a:cxn ang="0">
                    <a:pos x="278" y="0"/>
                  </a:cxn>
                  <a:cxn ang="0">
                    <a:pos x="256" y="24"/>
                  </a:cxn>
                  <a:cxn ang="0">
                    <a:pos x="303" y="57"/>
                  </a:cxn>
                  <a:cxn ang="0">
                    <a:pos x="250" y="48"/>
                  </a:cxn>
                  <a:cxn ang="0">
                    <a:pos x="236" y="63"/>
                  </a:cxn>
                  <a:cxn ang="0">
                    <a:pos x="286" y="97"/>
                  </a:cxn>
                  <a:cxn ang="0">
                    <a:pos x="344" y="90"/>
                  </a:cxn>
                  <a:cxn ang="0">
                    <a:pos x="305" y="115"/>
                  </a:cxn>
                  <a:cxn ang="0">
                    <a:pos x="326" y="158"/>
                  </a:cxn>
                  <a:cxn ang="0">
                    <a:pos x="285" y="123"/>
                  </a:cxn>
                  <a:cxn ang="0">
                    <a:pos x="235" y="82"/>
                  </a:cxn>
                  <a:cxn ang="0">
                    <a:pos x="209" y="78"/>
                  </a:cxn>
                  <a:cxn ang="0">
                    <a:pos x="190" y="89"/>
                  </a:cxn>
                  <a:cxn ang="0">
                    <a:pos x="219" y="124"/>
                  </a:cxn>
                  <a:cxn ang="0">
                    <a:pos x="255" y="129"/>
                  </a:cxn>
                  <a:cxn ang="0">
                    <a:pos x="225" y="141"/>
                  </a:cxn>
                  <a:cxn ang="0">
                    <a:pos x="213" y="193"/>
                  </a:cxn>
                  <a:cxn ang="0">
                    <a:pos x="196" y="140"/>
                  </a:cxn>
                  <a:cxn ang="0">
                    <a:pos x="170" y="105"/>
                  </a:cxn>
                  <a:cxn ang="0">
                    <a:pos x="141" y="83"/>
                  </a:cxn>
                  <a:cxn ang="0">
                    <a:pos x="97" y="97"/>
                  </a:cxn>
                  <a:cxn ang="0">
                    <a:pos x="0" y="204"/>
                  </a:cxn>
                  <a:cxn ang="0">
                    <a:pos x="1" y="71"/>
                  </a:cxn>
                  <a:cxn ang="0">
                    <a:pos x="1" y="71"/>
                  </a:cxn>
                </a:cxnLst>
                <a:rect l="0" t="0" r="r" b="b"/>
                <a:pathLst>
                  <a:path w="344" h="204">
                    <a:moveTo>
                      <a:pt x="1" y="71"/>
                    </a:moveTo>
                    <a:lnTo>
                      <a:pt x="137" y="51"/>
                    </a:lnTo>
                    <a:lnTo>
                      <a:pt x="179" y="73"/>
                    </a:lnTo>
                    <a:lnTo>
                      <a:pt x="231" y="23"/>
                    </a:lnTo>
                    <a:lnTo>
                      <a:pt x="278" y="0"/>
                    </a:lnTo>
                    <a:lnTo>
                      <a:pt x="256" y="24"/>
                    </a:lnTo>
                    <a:lnTo>
                      <a:pt x="303" y="57"/>
                    </a:lnTo>
                    <a:lnTo>
                      <a:pt x="250" y="48"/>
                    </a:lnTo>
                    <a:lnTo>
                      <a:pt x="236" y="63"/>
                    </a:lnTo>
                    <a:lnTo>
                      <a:pt x="286" y="97"/>
                    </a:lnTo>
                    <a:lnTo>
                      <a:pt x="344" y="90"/>
                    </a:lnTo>
                    <a:lnTo>
                      <a:pt x="305" y="115"/>
                    </a:lnTo>
                    <a:lnTo>
                      <a:pt x="326" y="158"/>
                    </a:lnTo>
                    <a:lnTo>
                      <a:pt x="285" y="123"/>
                    </a:lnTo>
                    <a:lnTo>
                      <a:pt x="235" y="82"/>
                    </a:lnTo>
                    <a:lnTo>
                      <a:pt x="209" y="78"/>
                    </a:lnTo>
                    <a:lnTo>
                      <a:pt x="190" y="89"/>
                    </a:lnTo>
                    <a:lnTo>
                      <a:pt x="219" y="124"/>
                    </a:lnTo>
                    <a:lnTo>
                      <a:pt x="255" y="129"/>
                    </a:lnTo>
                    <a:lnTo>
                      <a:pt x="225" y="141"/>
                    </a:lnTo>
                    <a:lnTo>
                      <a:pt x="213" y="193"/>
                    </a:lnTo>
                    <a:lnTo>
                      <a:pt x="196" y="140"/>
                    </a:lnTo>
                    <a:lnTo>
                      <a:pt x="170" y="105"/>
                    </a:lnTo>
                    <a:lnTo>
                      <a:pt x="141" y="83"/>
                    </a:lnTo>
                    <a:lnTo>
                      <a:pt x="97" y="97"/>
                    </a:lnTo>
                    <a:lnTo>
                      <a:pt x="0" y="204"/>
                    </a:lnTo>
                    <a:lnTo>
                      <a:pt x="1" y="71"/>
                    </a:lnTo>
                    <a:lnTo>
                      <a:pt x="1" y="71"/>
                    </a:lnTo>
                    <a:close/>
                  </a:path>
                </a:pathLst>
              </a:custGeom>
              <a:solidFill>
                <a:srgbClr val="895E33"/>
              </a:solidFill>
              <a:ln w="9525">
                <a:noFill/>
                <a:round/>
                <a:headEnd/>
                <a:tailEnd/>
              </a:ln>
            </p:spPr>
            <p:txBody>
              <a:bodyPr/>
              <a:lstStyle/>
              <a:p>
                <a:endParaRPr lang="en-US"/>
              </a:p>
            </p:txBody>
          </p:sp>
          <p:sp>
            <p:nvSpPr>
              <p:cNvPr id="26674" name="Freeform 50"/>
              <p:cNvSpPr>
                <a:spLocks/>
              </p:cNvSpPr>
              <p:nvPr/>
            </p:nvSpPr>
            <p:spPr bwMode="auto">
              <a:xfrm>
                <a:off x="3454" y="2843"/>
                <a:ext cx="29" cy="116"/>
              </a:xfrm>
              <a:custGeom>
                <a:avLst/>
                <a:gdLst/>
                <a:ahLst/>
                <a:cxnLst>
                  <a:cxn ang="0">
                    <a:pos x="0" y="70"/>
                  </a:cxn>
                  <a:cxn ang="0">
                    <a:pos x="14" y="48"/>
                  </a:cxn>
                  <a:cxn ang="0">
                    <a:pos x="10" y="0"/>
                  </a:cxn>
                  <a:cxn ang="0">
                    <a:pos x="29" y="29"/>
                  </a:cxn>
                  <a:cxn ang="0">
                    <a:pos x="24" y="60"/>
                  </a:cxn>
                  <a:cxn ang="0">
                    <a:pos x="22" y="116"/>
                  </a:cxn>
                  <a:cxn ang="0">
                    <a:pos x="0" y="70"/>
                  </a:cxn>
                  <a:cxn ang="0">
                    <a:pos x="0" y="70"/>
                  </a:cxn>
                </a:cxnLst>
                <a:rect l="0" t="0" r="r" b="b"/>
                <a:pathLst>
                  <a:path w="29" h="116">
                    <a:moveTo>
                      <a:pt x="0" y="70"/>
                    </a:moveTo>
                    <a:lnTo>
                      <a:pt x="14" y="48"/>
                    </a:lnTo>
                    <a:lnTo>
                      <a:pt x="10" y="0"/>
                    </a:lnTo>
                    <a:lnTo>
                      <a:pt x="29" y="29"/>
                    </a:lnTo>
                    <a:lnTo>
                      <a:pt x="24" y="60"/>
                    </a:lnTo>
                    <a:lnTo>
                      <a:pt x="22" y="116"/>
                    </a:lnTo>
                    <a:lnTo>
                      <a:pt x="0" y="70"/>
                    </a:lnTo>
                    <a:lnTo>
                      <a:pt x="0" y="70"/>
                    </a:lnTo>
                    <a:close/>
                  </a:path>
                </a:pathLst>
              </a:custGeom>
              <a:solidFill>
                <a:srgbClr val="895E33"/>
              </a:solidFill>
              <a:ln w="9525">
                <a:noFill/>
                <a:round/>
                <a:headEnd/>
                <a:tailEnd/>
              </a:ln>
            </p:spPr>
            <p:txBody>
              <a:bodyPr/>
              <a:lstStyle/>
              <a:p>
                <a:endParaRPr lang="en-US"/>
              </a:p>
            </p:txBody>
          </p:sp>
          <p:sp>
            <p:nvSpPr>
              <p:cNvPr id="26675" name="Freeform 51"/>
              <p:cNvSpPr>
                <a:spLocks/>
              </p:cNvSpPr>
              <p:nvPr/>
            </p:nvSpPr>
            <p:spPr bwMode="auto">
              <a:xfrm>
                <a:off x="3394" y="2896"/>
                <a:ext cx="106" cy="129"/>
              </a:xfrm>
              <a:custGeom>
                <a:avLst/>
                <a:gdLst/>
                <a:ahLst/>
                <a:cxnLst>
                  <a:cxn ang="0">
                    <a:pos x="90" y="104"/>
                  </a:cxn>
                  <a:cxn ang="0">
                    <a:pos x="48" y="67"/>
                  </a:cxn>
                  <a:cxn ang="0">
                    <a:pos x="35" y="0"/>
                  </a:cxn>
                  <a:cxn ang="0">
                    <a:pos x="32" y="49"/>
                  </a:cxn>
                  <a:cxn ang="0">
                    <a:pos x="0" y="60"/>
                  </a:cxn>
                  <a:cxn ang="0">
                    <a:pos x="29" y="72"/>
                  </a:cxn>
                  <a:cxn ang="0">
                    <a:pos x="45" y="100"/>
                  </a:cxn>
                  <a:cxn ang="0">
                    <a:pos x="106" y="129"/>
                  </a:cxn>
                  <a:cxn ang="0">
                    <a:pos x="90" y="104"/>
                  </a:cxn>
                  <a:cxn ang="0">
                    <a:pos x="90" y="104"/>
                  </a:cxn>
                </a:cxnLst>
                <a:rect l="0" t="0" r="r" b="b"/>
                <a:pathLst>
                  <a:path w="106" h="129">
                    <a:moveTo>
                      <a:pt x="90" y="104"/>
                    </a:moveTo>
                    <a:lnTo>
                      <a:pt x="48" y="67"/>
                    </a:lnTo>
                    <a:lnTo>
                      <a:pt x="35" y="0"/>
                    </a:lnTo>
                    <a:lnTo>
                      <a:pt x="32" y="49"/>
                    </a:lnTo>
                    <a:lnTo>
                      <a:pt x="0" y="60"/>
                    </a:lnTo>
                    <a:lnTo>
                      <a:pt x="29" y="72"/>
                    </a:lnTo>
                    <a:lnTo>
                      <a:pt x="45" y="100"/>
                    </a:lnTo>
                    <a:lnTo>
                      <a:pt x="106" y="129"/>
                    </a:lnTo>
                    <a:lnTo>
                      <a:pt x="90" y="104"/>
                    </a:lnTo>
                    <a:lnTo>
                      <a:pt x="90" y="104"/>
                    </a:lnTo>
                    <a:close/>
                  </a:path>
                </a:pathLst>
              </a:custGeom>
              <a:solidFill>
                <a:srgbClr val="895E33"/>
              </a:solidFill>
              <a:ln w="9525">
                <a:noFill/>
                <a:round/>
                <a:headEnd/>
                <a:tailEnd/>
              </a:ln>
            </p:spPr>
            <p:txBody>
              <a:bodyPr/>
              <a:lstStyle/>
              <a:p>
                <a:endParaRPr lang="en-US"/>
              </a:p>
            </p:txBody>
          </p:sp>
          <p:sp>
            <p:nvSpPr>
              <p:cNvPr id="26676" name="Freeform 52"/>
              <p:cNvSpPr>
                <a:spLocks/>
              </p:cNvSpPr>
              <p:nvPr/>
            </p:nvSpPr>
            <p:spPr bwMode="auto">
              <a:xfrm>
                <a:off x="3499" y="2894"/>
                <a:ext cx="58" cy="174"/>
              </a:xfrm>
              <a:custGeom>
                <a:avLst/>
                <a:gdLst/>
                <a:ahLst/>
                <a:cxnLst>
                  <a:cxn ang="0">
                    <a:pos x="0" y="119"/>
                  </a:cxn>
                  <a:cxn ang="0">
                    <a:pos x="15" y="89"/>
                  </a:cxn>
                  <a:cxn ang="0">
                    <a:pos x="1" y="33"/>
                  </a:cxn>
                  <a:cxn ang="0">
                    <a:pos x="18" y="63"/>
                  </a:cxn>
                  <a:cxn ang="0">
                    <a:pos x="44" y="0"/>
                  </a:cxn>
                  <a:cxn ang="0">
                    <a:pos x="33" y="64"/>
                  </a:cxn>
                  <a:cxn ang="0">
                    <a:pos x="58" y="74"/>
                  </a:cxn>
                  <a:cxn ang="0">
                    <a:pos x="29" y="83"/>
                  </a:cxn>
                  <a:cxn ang="0">
                    <a:pos x="3" y="174"/>
                  </a:cxn>
                  <a:cxn ang="0">
                    <a:pos x="0" y="119"/>
                  </a:cxn>
                  <a:cxn ang="0">
                    <a:pos x="0" y="119"/>
                  </a:cxn>
                </a:cxnLst>
                <a:rect l="0" t="0" r="r" b="b"/>
                <a:pathLst>
                  <a:path w="58" h="174">
                    <a:moveTo>
                      <a:pt x="0" y="119"/>
                    </a:moveTo>
                    <a:lnTo>
                      <a:pt x="15" y="89"/>
                    </a:lnTo>
                    <a:lnTo>
                      <a:pt x="1" y="33"/>
                    </a:lnTo>
                    <a:lnTo>
                      <a:pt x="18" y="63"/>
                    </a:lnTo>
                    <a:lnTo>
                      <a:pt x="44" y="0"/>
                    </a:lnTo>
                    <a:lnTo>
                      <a:pt x="33" y="64"/>
                    </a:lnTo>
                    <a:lnTo>
                      <a:pt x="58" y="74"/>
                    </a:lnTo>
                    <a:lnTo>
                      <a:pt x="29" y="83"/>
                    </a:lnTo>
                    <a:lnTo>
                      <a:pt x="3" y="174"/>
                    </a:lnTo>
                    <a:lnTo>
                      <a:pt x="0" y="119"/>
                    </a:lnTo>
                    <a:lnTo>
                      <a:pt x="0" y="119"/>
                    </a:lnTo>
                    <a:close/>
                  </a:path>
                </a:pathLst>
              </a:custGeom>
              <a:solidFill>
                <a:srgbClr val="895E33"/>
              </a:solidFill>
              <a:ln w="9525">
                <a:noFill/>
                <a:round/>
                <a:headEnd/>
                <a:tailEnd/>
              </a:ln>
            </p:spPr>
            <p:txBody>
              <a:bodyPr/>
              <a:lstStyle/>
              <a:p>
                <a:endParaRPr lang="en-US"/>
              </a:p>
            </p:txBody>
          </p:sp>
          <p:sp>
            <p:nvSpPr>
              <p:cNvPr id="26677" name="Freeform 53"/>
              <p:cNvSpPr>
                <a:spLocks/>
              </p:cNvSpPr>
              <p:nvPr/>
            </p:nvSpPr>
            <p:spPr bwMode="auto">
              <a:xfrm>
                <a:off x="3263" y="3071"/>
                <a:ext cx="113" cy="63"/>
              </a:xfrm>
              <a:custGeom>
                <a:avLst/>
                <a:gdLst/>
                <a:ahLst/>
                <a:cxnLst>
                  <a:cxn ang="0">
                    <a:pos x="113" y="63"/>
                  </a:cxn>
                  <a:cxn ang="0">
                    <a:pos x="95" y="32"/>
                  </a:cxn>
                  <a:cxn ang="0">
                    <a:pos x="61" y="0"/>
                  </a:cxn>
                  <a:cxn ang="0">
                    <a:pos x="70" y="30"/>
                  </a:cxn>
                  <a:cxn ang="0">
                    <a:pos x="0" y="27"/>
                  </a:cxn>
                  <a:cxn ang="0">
                    <a:pos x="26" y="45"/>
                  </a:cxn>
                  <a:cxn ang="0">
                    <a:pos x="71" y="47"/>
                  </a:cxn>
                  <a:cxn ang="0">
                    <a:pos x="113" y="63"/>
                  </a:cxn>
                  <a:cxn ang="0">
                    <a:pos x="113" y="63"/>
                  </a:cxn>
                </a:cxnLst>
                <a:rect l="0" t="0" r="r" b="b"/>
                <a:pathLst>
                  <a:path w="113" h="63">
                    <a:moveTo>
                      <a:pt x="113" y="63"/>
                    </a:moveTo>
                    <a:lnTo>
                      <a:pt x="95" y="32"/>
                    </a:lnTo>
                    <a:lnTo>
                      <a:pt x="61" y="0"/>
                    </a:lnTo>
                    <a:lnTo>
                      <a:pt x="70" y="30"/>
                    </a:lnTo>
                    <a:lnTo>
                      <a:pt x="0" y="27"/>
                    </a:lnTo>
                    <a:lnTo>
                      <a:pt x="26" y="45"/>
                    </a:lnTo>
                    <a:lnTo>
                      <a:pt x="71" y="47"/>
                    </a:lnTo>
                    <a:lnTo>
                      <a:pt x="113" y="63"/>
                    </a:lnTo>
                    <a:lnTo>
                      <a:pt x="113" y="63"/>
                    </a:lnTo>
                    <a:close/>
                  </a:path>
                </a:pathLst>
              </a:custGeom>
              <a:solidFill>
                <a:srgbClr val="895E33"/>
              </a:solidFill>
              <a:ln w="9525">
                <a:noFill/>
                <a:round/>
                <a:headEnd/>
                <a:tailEnd/>
              </a:ln>
            </p:spPr>
            <p:txBody>
              <a:bodyPr/>
              <a:lstStyle/>
              <a:p>
                <a:endParaRPr lang="en-US"/>
              </a:p>
            </p:txBody>
          </p:sp>
          <p:sp>
            <p:nvSpPr>
              <p:cNvPr id="26678" name="Freeform 54"/>
              <p:cNvSpPr>
                <a:spLocks/>
              </p:cNvSpPr>
              <p:nvPr/>
            </p:nvSpPr>
            <p:spPr bwMode="auto">
              <a:xfrm>
                <a:off x="3297" y="3123"/>
                <a:ext cx="158" cy="156"/>
              </a:xfrm>
              <a:custGeom>
                <a:avLst/>
                <a:gdLst/>
                <a:ahLst/>
                <a:cxnLst>
                  <a:cxn ang="0">
                    <a:pos x="112" y="23"/>
                  </a:cxn>
                  <a:cxn ang="0">
                    <a:pos x="66" y="54"/>
                  </a:cxn>
                  <a:cxn ang="0">
                    <a:pos x="0" y="60"/>
                  </a:cxn>
                  <a:cxn ang="0">
                    <a:pos x="47" y="80"/>
                  </a:cxn>
                  <a:cxn ang="0">
                    <a:pos x="84" y="69"/>
                  </a:cxn>
                  <a:cxn ang="0">
                    <a:pos x="64" y="104"/>
                  </a:cxn>
                  <a:cxn ang="0">
                    <a:pos x="68" y="156"/>
                  </a:cxn>
                  <a:cxn ang="0">
                    <a:pos x="83" y="107"/>
                  </a:cxn>
                  <a:cxn ang="0">
                    <a:pos x="105" y="56"/>
                  </a:cxn>
                  <a:cxn ang="0">
                    <a:pos x="116" y="107"/>
                  </a:cxn>
                  <a:cxn ang="0">
                    <a:pos x="119" y="48"/>
                  </a:cxn>
                  <a:cxn ang="0">
                    <a:pos x="158" y="0"/>
                  </a:cxn>
                  <a:cxn ang="0">
                    <a:pos x="112" y="23"/>
                  </a:cxn>
                  <a:cxn ang="0">
                    <a:pos x="112" y="23"/>
                  </a:cxn>
                </a:cxnLst>
                <a:rect l="0" t="0" r="r" b="b"/>
                <a:pathLst>
                  <a:path w="158" h="156">
                    <a:moveTo>
                      <a:pt x="112" y="23"/>
                    </a:moveTo>
                    <a:lnTo>
                      <a:pt x="66" y="54"/>
                    </a:lnTo>
                    <a:lnTo>
                      <a:pt x="0" y="60"/>
                    </a:lnTo>
                    <a:lnTo>
                      <a:pt x="47" y="80"/>
                    </a:lnTo>
                    <a:lnTo>
                      <a:pt x="84" y="69"/>
                    </a:lnTo>
                    <a:lnTo>
                      <a:pt x="64" y="104"/>
                    </a:lnTo>
                    <a:lnTo>
                      <a:pt x="68" y="156"/>
                    </a:lnTo>
                    <a:lnTo>
                      <a:pt x="83" y="107"/>
                    </a:lnTo>
                    <a:lnTo>
                      <a:pt x="105" y="56"/>
                    </a:lnTo>
                    <a:lnTo>
                      <a:pt x="116" y="107"/>
                    </a:lnTo>
                    <a:lnTo>
                      <a:pt x="119" y="48"/>
                    </a:lnTo>
                    <a:lnTo>
                      <a:pt x="158" y="0"/>
                    </a:lnTo>
                    <a:lnTo>
                      <a:pt x="112" y="23"/>
                    </a:lnTo>
                    <a:lnTo>
                      <a:pt x="112" y="23"/>
                    </a:lnTo>
                    <a:close/>
                  </a:path>
                </a:pathLst>
              </a:custGeom>
              <a:solidFill>
                <a:srgbClr val="895E33"/>
              </a:solidFill>
              <a:ln w="9525">
                <a:noFill/>
                <a:round/>
                <a:headEnd/>
                <a:tailEnd/>
              </a:ln>
            </p:spPr>
            <p:txBody>
              <a:bodyPr/>
              <a:lstStyle/>
              <a:p>
                <a:endParaRPr lang="en-US"/>
              </a:p>
            </p:txBody>
          </p:sp>
          <p:sp>
            <p:nvSpPr>
              <p:cNvPr id="26679" name="Freeform 55"/>
              <p:cNvSpPr>
                <a:spLocks/>
              </p:cNvSpPr>
              <p:nvPr/>
            </p:nvSpPr>
            <p:spPr bwMode="auto">
              <a:xfrm>
                <a:off x="3652" y="2050"/>
                <a:ext cx="41" cy="197"/>
              </a:xfrm>
              <a:custGeom>
                <a:avLst/>
                <a:gdLst/>
                <a:ahLst/>
                <a:cxnLst>
                  <a:cxn ang="0">
                    <a:pos x="15" y="0"/>
                  </a:cxn>
                  <a:cxn ang="0">
                    <a:pos x="41" y="53"/>
                  </a:cxn>
                  <a:cxn ang="0">
                    <a:pos x="29" y="96"/>
                  </a:cxn>
                  <a:cxn ang="0">
                    <a:pos x="12" y="197"/>
                  </a:cxn>
                  <a:cxn ang="0">
                    <a:pos x="0" y="160"/>
                  </a:cxn>
                  <a:cxn ang="0">
                    <a:pos x="26" y="53"/>
                  </a:cxn>
                  <a:cxn ang="0">
                    <a:pos x="15" y="0"/>
                  </a:cxn>
                  <a:cxn ang="0">
                    <a:pos x="15" y="0"/>
                  </a:cxn>
                </a:cxnLst>
                <a:rect l="0" t="0" r="r" b="b"/>
                <a:pathLst>
                  <a:path w="41" h="197">
                    <a:moveTo>
                      <a:pt x="15" y="0"/>
                    </a:moveTo>
                    <a:lnTo>
                      <a:pt x="41" y="53"/>
                    </a:lnTo>
                    <a:lnTo>
                      <a:pt x="29" y="96"/>
                    </a:lnTo>
                    <a:lnTo>
                      <a:pt x="12" y="197"/>
                    </a:lnTo>
                    <a:lnTo>
                      <a:pt x="0" y="160"/>
                    </a:lnTo>
                    <a:lnTo>
                      <a:pt x="26" y="53"/>
                    </a:lnTo>
                    <a:lnTo>
                      <a:pt x="15" y="0"/>
                    </a:lnTo>
                    <a:lnTo>
                      <a:pt x="15" y="0"/>
                    </a:lnTo>
                    <a:close/>
                  </a:path>
                </a:pathLst>
              </a:custGeom>
              <a:solidFill>
                <a:srgbClr val="FFB84D"/>
              </a:solidFill>
              <a:ln w="9525">
                <a:noFill/>
                <a:round/>
                <a:headEnd/>
                <a:tailEnd/>
              </a:ln>
            </p:spPr>
            <p:txBody>
              <a:bodyPr/>
              <a:lstStyle/>
              <a:p>
                <a:endParaRPr lang="en-US"/>
              </a:p>
            </p:txBody>
          </p:sp>
          <p:sp>
            <p:nvSpPr>
              <p:cNvPr id="26680" name="Freeform 56"/>
              <p:cNvSpPr>
                <a:spLocks/>
              </p:cNvSpPr>
              <p:nvPr/>
            </p:nvSpPr>
            <p:spPr bwMode="auto">
              <a:xfrm>
                <a:off x="3598" y="2106"/>
                <a:ext cx="45" cy="125"/>
              </a:xfrm>
              <a:custGeom>
                <a:avLst/>
                <a:gdLst/>
                <a:ahLst/>
                <a:cxnLst>
                  <a:cxn ang="0">
                    <a:pos x="0" y="0"/>
                  </a:cxn>
                  <a:cxn ang="0">
                    <a:pos x="21" y="27"/>
                  </a:cxn>
                  <a:cxn ang="0">
                    <a:pos x="45" y="125"/>
                  </a:cxn>
                  <a:cxn ang="0">
                    <a:pos x="25" y="99"/>
                  </a:cxn>
                  <a:cxn ang="0">
                    <a:pos x="0" y="0"/>
                  </a:cxn>
                  <a:cxn ang="0">
                    <a:pos x="0" y="0"/>
                  </a:cxn>
                </a:cxnLst>
                <a:rect l="0" t="0" r="r" b="b"/>
                <a:pathLst>
                  <a:path w="45" h="125">
                    <a:moveTo>
                      <a:pt x="0" y="0"/>
                    </a:moveTo>
                    <a:lnTo>
                      <a:pt x="21" y="27"/>
                    </a:lnTo>
                    <a:lnTo>
                      <a:pt x="45" y="125"/>
                    </a:lnTo>
                    <a:lnTo>
                      <a:pt x="25" y="99"/>
                    </a:lnTo>
                    <a:lnTo>
                      <a:pt x="0" y="0"/>
                    </a:lnTo>
                    <a:lnTo>
                      <a:pt x="0" y="0"/>
                    </a:lnTo>
                    <a:close/>
                  </a:path>
                </a:pathLst>
              </a:custGeom>
              <a:solidFill>
                <a:srgbClr val="FFB84D"/>
              </a:solidFill>
              <a:ln w="9525">
                <a:noFill/>
                <a:round/>
                <a:headEnd/>
                <a:tailEnd/>
              </a:ln>
            </p:spPr>
            <p:txBody>
              <a:bodyPr/>
              <a:lstStyle/>
              <a:p>
                <a:endParaRPr lang="en-US"/>
              </a:p>
            </p:txBody>
          </p:sp>
          <p:sp>
            <p:nvSpPr>
              <p:cNvPr id="26681" name="Freeform 57"/>
              <p:cNvSpPr>
                <a:spLocks/>
              </p:cNvSpPr>
              <p:nvPr/>
            </p:nvSpPr>
            <p:spPr bwMode="auto">
              <a:xfrm>
                <a:off x="3620" y="2257"/>
                <a:ext cx="28" cy="193"/>
              </a:xfrm>
              <a:custGeom>
                <a:avLst/>
                <a:gdLst/>
                <a:ahLst/>
                <a:cxnLst>
                  <a:cxn ang="0">
                    <a:pos x="4" y="0"/>
                  </a:cxn>
                  <a:cxn ang="0">
                    <a:pos x="28" y="36"/>
                  </a:cxn>
                  <a:cxn ang="0">
                    <a:pos x="18" y="109"/>
                  </a:cxn>
                  <a:cxn ang="0">
                    <a:pos x="27" y="193"/>
                  </a:cxn>
                  <a:cxn ang="0">
                    <a:pos x="0" y="162"/>
                  </a:cxn>
                  <a:cxn ang="0">
                    <a:pos x="4" y="0"/>
                  </a:cxn>
                  <a:cxn ang="0">
                    <a:pos x="4" y="0"/>
                  </a:cxn>
                </a:cxnLst>
                <a:rect l="0" t="0" r="r" b="b"/>
                <a:pathLst>
                  <a:path w="28" h="193">
                    <a:moveTo>
                      <a:pt x="4" y="0"/>
                    </a:moveTo>
                    <a:lnTo>
                      <a:pt x="28" y="36"/>
                    </a:lnTo>
                    <a:lnTo>
                      <a:pt x="18" y="109"/>
                    </a:lnTo>
                    <a:lnTo>
                      <a:pt x="27" y="193"/>
                    </a:lnTo>
                    <a:lnTo>
                      <a:pt x="0" y="162"/>
                    </a:lnTo>
                    <a:lnTo>
                      <a:pt x="4" y="0"/>
                    </a:lnTo>
                    <a:lnTo>
                      <a:pt x="4" y="0"/>
                    </a:lnTo>
                    <a:close/>
                  </a:path>
                </a:pathLst>
              </a:custGeom>
              <a:solidFill>
                <a:srgbClr val="FFB84D"/>
              </a:solidFill>
              <a:ln w="9525">
                <a:noFill/>
                <a:round/>
                <a:headEnd/>
                <a:tailEnd/>
              </a:ln>
            </p:spPr>
            <p:txBody>
              <a:bodyPr/>
              <a:lstStyle/>
              <a:p>
                <a:endParaRPr lang="en-US"/>
              </a:p>
            </p:txBody>
          </p:sp>
          <p:sp>
            <p:nvSpPr>
              <p:cNvPr id="26682" name="Freeform 58"/>
              <p:cNvSpPr>
                <a:spLocks/>
              </p:cNvSpPr>
              <p:nvPr/>
            </p:nvSpPr>
            <p:spPr bwMode="auto">
              <a:xfrm>
                <a:off x="3681" y="2314"/>
                <a:ext cx="62" cy="129"/>
              </a:xfrm>
              <a:custGeom>
                <a:avLst/>
                <a:gdLst/>
                <a:ahLst/>
                <a:cxnLst>
                  <a:cxn ang="0">
                    <a:pos x="0" y="106"/>
                  </a:cxn>
                  <a:cxn ang="0">
                    <a:pos x="15" y="129"/>
                  </a:cxn>
                  <a:cxn ang="0">
                    <a:pos x="56" y="89"/>
                  </a:cxn>
                  <a:cxn ang="0">
                    <a:pos x="62" y="40"/>
                  </a:cxn>
                  <a:cxn ang="0">
                    <a:pos x="59" y="0"/>
                  </a:cxn>
                  <a:cxn ang="0">
                    <a:pos x="53" y="49"/>
                  </a:cxn>
                  <a:cxn ang="0">
                    <a:pos x="44" y="76"/>
                  </a:cxn>
                  <a:cxn ang="0">
                    <a:pos x="0" y="106"/>
                  </a:cxn>
                  <a:cxn ang="0">
                    <a:pos x="0" y="106"/>
                  </a:cxn>
                </a:cxnLst>
                <a:rect l="0" t="0" r="r" b="b"/>
                <a:pathLst>
                  <a:path w="62" h="129">
                    <a:moveTo>
                      <a:pt x="0" y="106"/>
                    </a:moveTo>
                    <a:lnTo>
                      <a:pt x="15" y="129"/>
                    </a:lnTo>
                    <a:lnTo>
                      <a:pt x="56" y="89"/>
                    </a:lnTo>
                    <a:lnTo>
                      <a:pt x="62" y="40"/>
                    </a:lnTo>
                    <a:lnTo>
                      <a:pt x="59" y="0"/>
                    </a:lnTo>
                    <a:lnTo>
                      <a:pt x="53" y="49"/>
                    </a:lnTo>
                    <a:lnTo>
                      <a:pt x="44" y="76"/>
                    </a:lnTo>
                    <a:lnTo>
                      <a:pt x="0" y="106"/>
                    </a:lnTo>
                    <a:lnTo>
                      <a:pt x="0" y="106"/>
                    </a:lnTo>
                    <a:close/>
                  </a:path>
                </a:pathLst>
              </a:custGeom>
              <a:solidFill>
                <a:srgbClr val="FFB84D"/>
              </a:solidFill>
              <a:ln w="9525">
                <a:noFill/>
                <a:round/>
                <a:headEnd/>
                <a:tailEnd/>
              </a:ln>
            </p:spPr>
            <p:txBody>
              <a:bodyPr/>
              <a:lstStyle/>
              <a:p>
                <a:endParaRPr lang="en-US"/>
              </a:p>
            </p:txBody>
          </p:sp>
          <p:sp>
            <p:nvSpPr>
              <p:cNvPr id="26683" name="Freeform 59"/>
              <p:cNvSpPr>
                <a:spLocks/>
              </p:cNvSpPr>
              <p:nvPr/>
            </p:nvSpPr>
            <p:spPr bwMode="auto">
              <a:xfrm>
                <a:off x="3752" y="2275"/>
                <a:ext cx="55" cy="115"/>
              </a:xfrm>
              <a:custGeom>
                <a:avLst/>
                <a:gdLst/>
                <a:ahLst/>
                <a:cxnLst>
                  <a:cxn ang="0">
                    <a:pos x="0" y="115"/>
                  </a:cxn>
                  <a:cxn ang="0">
                    <a:pos x="21" y="76"/>
                  </a:cxn>
                  <a:cxn ang="0">
                    <a:pos x="35" y="59"/>
                  </a:cxn>
                  <a:cxn ang="0">
                    <a:pos x="55" y="0"/>
                  </a:cxn>
                  <a:cxn ang="0">
                    <a:pos x="51" y="64"/>
                  </a:cxn>
                  <a:cxn ang="0">
                    <a:pos x="31" y="86"/>
                  </a:cxn>
                  <a:cxn ang="0">
                    <a:pos x="14" y="113"/>
                  </a:cxn>
                  <a:cxn ang="0">
                    <a:pos x="0" y="115"/>
                  </a:cxn>
                  <a:cxn ang="0">
                    <a:pos x="0" y="115"/>
                  </a:cxn>
                </a:cxnLst>
                <a:rect l="0" t="0" r="r" b="b"/>
                <a:pathLst>
                  <a:path w="55" h="115">
                    <a:moveTo>
                      <a:pt x="0" y="115"/>
                    </a:moveTo>
                    <a:lnTo>
                      <a:pt x="21" y="76"/>
                    </a:lnTo>
                    <a:lnTo>
                      <a:pt x="35" y="59"/>
                    </a:lnTo>
                    <a:lnTo>
                      <a:pt x="55" y="0"/>
                    </a:lnTo>
                    <a:lnTo>
                      <a:pt x="51" y="64"/>
                    </a:lnTo>
                    <a:lnTo>
                      <a:pt x="31" y="86"/>
                    </a:lnTo>
                    <a:lnTo>
                      <a:pt x="14" y="113"/>
                    </a:lnTo>
                    <a:lnTo>
                      <a:pt x="0" y="115"/>
                    </a:lnTo>
                    <a:lnTo>
                      <a:pt x="0" y="115"/>
                    </a:lnTo>
                    <a:close/>
                  </a:path>
                </a:pathLst>
              </a:custGeom>
              <a:solidFill>
                <a:srgbClr val="FFB84D"/>
              </a:solidFill>
              <a:ln w="9525">
                <a:noFill/>
                <a:round/>
                <a:headEnd/>
                <a:tailEnd/>
              </a:ln>
            </p:spPr>
            <p:txBody>
              <a:bodyPr/>
              <a:lstStyle/>
              <a:p>
                <a:endParaRPr lang="en-US"/>
              </a:p>
            </p:txBody>
          </p:sp>
          <p:sp>
            <p:nvSpPr>
              <p:cNvPr id="26684" name="Freeform 60"/>
              <p:cNvSpPr>
                <a:spLocks/>
              </p:cNvSpPr>
              <p:nvPr/>
            </p:nvSpPr>
            <p:spPr bwMode="auto">
              <a:xfrm>
                <a:off x="3594" y="2517"/>
                <a:ext cx="40" cy="313"/>
              </a:xfrm>
              <a:custGeom>
                <a:avLst/>
                <a:gdLst/>
                <a:ahLst/>
                <a:cxnLst>
                  <a:cxn ang="0">
                    <a:pos x="16" y="0"/>
                  </a:cxn>
                  <a:cxn ang="0">
                    <a:pos x="38" y="30"/>
                  </a:cxn>
                  <a:cxn ang="0">
                    <a:pos x="23" y="149"/>
                  </a:cxn>
                  <a:cxn ang="0">
                    <a:pos x="37" y="233"/>
                  </a:cxn>
                  <a:cxn ang="0">
                    <a:pos x="30" y="269"/>
                  </a:cxn>
                  <a:cxn ang="0">
                    <a:pos x="40" y="313"/>
                  </a:cxn>
                  <a:cxn ang="0">
                    <a:pos x="0" y="273"/>
                  </a:cxn>
                  <a:cxn ang="0">
                    <a:pos x="16" y="0"/>
                  </a:cxn>
                  <a:cxn ang="0">
                    <a:pos x="16" y="0"/>
                  </a:cxn>
                </a:cxnLst>
                <a:rect l="0" t="0" r="r" b="b"/>
                <a:pathLst>
                  <a:path w="40" h="313">
                    <a:moveTo>
                      <a:pt x="16" y="0"/>
                    </a:moveTo>
                    <a:lnTo>
                      <a:pt x="38" y="30"/>
                    </a:lnTo>
                    <a:lnTo>
                      <a:pt x="23" y="149"/>
                    </a:lnTo>
                    <a:lnTo>
                      <a:pt x="37" y="233"/>
                    </a:lnTo>
                    <a:lnTo>
                      <a:pt x="30" y="269"/>
                    </a:lnTo>
                    <a:lnTo>
                      <a:pt x="40" y="313"/>
                    </a:lnTo>
                    <a:lnTo>
                      <a:pt x="0" y="273"/>
                    </a:lnTo>
                    <a:lnTo>
                      <a:pt x="16" y="0"/>
                    </a:lnTo>
                    <a:lnTo>
                      <a:pt x="16" y="0"/>
                    </a:lnTo>
                    <a:close/>
                  </a:path>
                </a:pathLst>
              </a:custGeom>
              <a:solidFill>
                <a:srgbClr val="FFB84D"/>
              </a:solidFill>
              <a:ln w="9525">
                <a:noFill/>
                <a:round/>
                <a:headEnd/>
                <a:tailEnd/>
              </a:ln>
            </p:spPr>
            <p:txBody>
              <a:bodyPr/>
              <a:lstStyle/>
              <a:p>
                <a:endParaRPr lang="en-US"/>
              </a:p>
            </p:txBody>
          </p:sp>
          <p:sp>
            <p:nvSpPr>
              <p:cNvPr id="26685" name="Freeform 61"/>
              <p:cNvSpPr>
                <a:spLocks/>
              </p:cNvSpPr>
              <p:nvPr/>
            </p:nvSpPr>
            <p:spPr bwMode="auto">
              <a:xfrm>
                <a:off x="3504" y="2368"/>
                <a:ext cx="42" cy="39"/>
              </a:xfrm>
              <a:custGeom>
                <a:avLst/>
                <a:gdLst/>
                <a:ahLst/>
                <a:cxnLst>
                  <a:cxn ang="0">
                    <a:pos x="0" y="36"/>
                  </a:cxn>
                  <a:cxn ang="0">
                    <a:pos x="42" y="39"/>
                  </a:cxn>
                  <a:cxn ang="0">
                    <a:pos x="38" y="22"/>
                  </a:cxn>
                  <a:cxn ang="0">
                    <a:pos x="21" y="0"/>
                  </a:cxn>
                  <a:cxn ang="0">
                    <a:pos x="24" y="22"/>
                  </a:cxn>
                  <a:cxn ang="0">
                    <a:pos x="0" y="36"/>
                  </a:cxn>
                  <a:cxn ang="0">
                    <a:pos x="0" y="36"/>
                  </a:cxn>
                </a:cxnLst>
                <a:rect l="0" t="0" r="r" b="b"/>
                <a:pathLst>
                  <a:path w="42" h="39">
                    <a:moveTo>
                      <a:pt x="0" y="36"/>
                    </a:moveTo>
                    <a:lnTo>
                      <a:pt x="42" y="39"/>
                    </a:lnTo>
                    <a:lnTo>
                      <a:pt x="38" y="22"/>
                    </a:lnTo>
                    <a:lnTo>
                      <a:pt x="21" y="0"/>
                    </a:lnTo>
                    <a:lnTo>
                      <a:pt x="24" y="22"/>
                    </a:lnTo>
                    <a:lnTo>
                      <a:pt x="0" y="36"/>
                    </a:lnTo>
                    <a:lnTo>
                      <a:pt x="0" y="36"/>
                    </a:lnTo>
                    <a:close/>
                  </a:path>
                </a:pathLst>
              </a:custGeom>
              <a:solidFill>
                <a:srgbClr val="FFB84D"/>
              </a:solidFill>
              <a:ln w="9525">
                <a:noFill/>
                <a:round/>
                <a:headEnd/>
                <a:tailEnd/>
              </a:ln>
            </p:spPr>
            <p:txBody>
              <a:bodyPr/>
              <a:lstStyle/>
              <a:p>
                <a:endParaRPr lang="en-US"/>
              </a:p>
            </p:txBody>
          </p:sp>
          <p:sp>
            <p:nvSpPr>
              <p:cNvPr id="26686" name="Freeform 62"/>
              <p:cNvSpPr>
                <a:spLocks/>
              </p:cNvSpPr>
              <p:nvPr/>
            </p:nvSpPr>
            <p:spPr bwMode="auto">
              <a:xfrm>
                <a:off x="3432" y="2273"/>
                <a:ext cx="66" cy="48"/>
              </a:xfrm>
              <a:custGeom>
                <a:avLst/>
                <a:gdLst/>
                <a:ahLst/>
                <a:cxnLst>
                  <a:cxn ang="0">
                    <a:pos x="0" y="22"/>
                  </a:cxn>
                  <a:cxn ang="0">
                    <a:pos x="66" y="48"/>
                  </a:cxn>
                  <a:cxn ang="0">
                    <a:pos x="64" y="24"/>
                  </a:cxn>
                  <a:cxn ang="0">
                    <a:pos x="52" y="0"/>
                  </a:cxn>
                  <a:cxn ang="0">
                    <a:pos x="48" y="22"/>
                  </a:cxn>
                  <a:cxn ang="0">
                    <a:pos x="0" y="22"/>
                  </a:cxn>
                  <a:cxn ang="0">
                    <a:pos x="0" y="22"/>
                  </a:cxn>
                </a:cxnLst>
                <a:rect l="0" t="0" r="r" b="b"/>
                <a:pathLst>
                  <a:path w="66" h="48">
                    <a:moveTo>
                      <a:pt x="0" y="22"/>
                    </a:moveTo>
                    <a:lnTo>
                      <a:pt x="66" y="48"/>
                    </a:lnTo>
                    <a:lnTo>
                      <a:pt x="64" y="24"/>
                    </a:lnTo>
                    <a:lnTo>
                      <a:pt x="52" y="0"/>
                    </a:lnTo>
                    <a:lnTo>
                      <a:pt x="48" y="22"/>
                    </a:lnTo>
                    <a:lnTo>
                      <a:pt x="0" y="22"/>
                    </a:lnTo>
                    <a:lnTo>
                      <a:pt x="0" y="22"/>
                    </a:lnTo>
                    <a:close/>
                  </a:path>
                </a:pathLst>
              </a:custGeom>
              <a:solidFill>
                <a:srgbClr val="FFB84D"/>
              </a:solidFill>
              <a:ln w="9525">
                <a:noFill/>
                <a:round/>
                <a:headEnd/>
                <a:tailEnd/>
              </a:ln>
            </p:spPr>
            <p:txBody>
              <a:bodyPr/>
              <a:lstStyle/>
              <a:p>
                <a:endParaRPr lang="en-US"/>
              </a:p>
            </p:txBody>
          </p:sp>
          <p:sp>
            <p:nvSpPr>
              <p:cNvPr id="26687" name="Freeform 63"/>
              <p:cNvSpPr>
                <a:spLocks/>
              </p:cNvSpPr>
              <p:nvPr/>
            </p:nvSpPr>
            <p:spPr bwMode="auto">
              <a:xfrm>
                <a:off x="3308" y="2573"/>
                <a:ext cx="75" cy="77"/>
              </a:xfrm>
              <a:custGeom>
                <a:avLst/>
                <a:gdLst/>
                <a:ahLst/>
                <a:cxnLst>
                  <a:cxn ang="0">
                    <a:pos x="0" y="50"/>
                  </a:cxn>
                  <a:cxn ang="0">
                    <a:pos x="41" y="77"/>
                  </a:cxn>
                  <a:cxn ang="0">
                    <a:pos x="75" y="59"/>
                  </a:cxn>
                  <a:cxn ang="0">
                    <a:pos x="69" y="0"/>
                  </a:cxn>
                  <a:cxn ang="0">
                    <a:pos x="63" y="41"/>
                  </a:cxn>
                  <a:cxn ang="0">
                    <a:pos x="38" y="58"/>
                  </a:cxn>
                  <a:cxn ang="0">
                    <a:pos x="0" y="50"/>
                  </a:cxn>
                  <a:cxn ang="0">
                    <a:pos x="0" y="50"/>
                  </a:cxn>
                </a:cxnLst>
                <a:rect l="0" t="0" r="r" b="b"/>
                <a:pathLst>
                  <a:path w="75" h="77">
                    <a:moveTo>
                      <a:pt x="0" y="50"/>
                    </a:moveTo>
                    <a:lnTo>
                      <a:pt x="41" y="77"/>
                    </a:lnTo>
                    <a:lnTo>
                      <a:pt x="75" y="59"/>
                    </a:lnTo>
                    <a:lnTo>
                      <a:pt x="69" y="0"/>
                    </a:lnTo>
                    <a:lnTo>
                      <a:pt x="63" y="41"/>
                    </a:lnTo>
                    <a:lnTo>
                      <a:pt x="38" y="58"/>
                    </a:lnTo>
                    <a:lnTo>
                      <a:pt x="0" y="50"/>
                    </a:lnTo>
                    <a:lnTo>
                      <a:pt x="0" y="50"/>
                    </a:lnTo>
                    <a:close/>
                  </a:path>
                </a:pathLst>
              </a:custGeom>
              <a:solidFill>
                <a:srgbClr val="FFB84D"/>
              </a:solidFill>
              <a:ln w="9525">
                <a:noFill/>
                <a:round/>
                <a:headEnd/>
                <a:tailEnd/>
              </a:ln>
            </p:spPr>
            <p:txBody>
              <a:bodyPr/>
              <a:lstStyle/>
              <a:p>
                <a:endParaRPr lang="en-US"/>
              </a:p>
            </p:txBody>
          </p:sp>
          <p:sp>
            <p:nvSpPr>
              <p:cNvPr id="26688" name="Freeform 64"/>
              <p:cNvSpPr>
                <a:spLocks/>
              </p:cNvSpPr>
              <p:nvPr/>
            </p:nvSpPr>
            <p:spPr bwMode="auto">
              <a:xfrm>
                <a:off x="3408" y="2626"/>
                <a:ext cx="77" cy="81"/>
              </a:xfrm>
              <a:custGeom>
                <a:avLst/>
                <a:gdLst/>
                <a:ahLst/>
                <a:cxnLst>
                  <a:cxn ang="0">
                    <a:pos x="0" y="11"/>
                  </a:cxn>
                  <a:cxn ang="0">
                    <a:pos x="55" y="50"/>
                  </a:cxn>
                  <a:cxn ang="0">
                    <a:pos x="67" y="0"/>
                  </a:cxn>
                  <a:cxn ang="0">
                    <a:pos x="77" y="60"/>
                  </a:cxn>
                  <a:cxn ang="0">
                    <a:pos x="76" y="81"/>
                  </a:cxn>
                  <a:cxn ang="0">
                    <a:pos x="34" y="53"/>
                  </a:cxn>
                  <a:cxn ang="0">
                    <a:pos x="0" y="11"/>
                  </a:cxn>
                  <a:cxn ang="0">
                    <a:pos x="0" y="11"/>
                  </a:cxn>
                </a:cxnLst>
                <a:rect l="0" t="0" r="r" b="b"/>
                <a:pathLst>
                  <a:path w="77" h="81">
                    <a:moveTo>
                      <a:pt x="0" y="11"/>
                    </a:moveTo>
                    <a:lnTo>
                      <a:pt x="55" y="50"/>
                    </a:lnTo>
                    <a:lnTo>
                      <a:pt x="67" y="0"/>
                    </a:lnTo>
                    <a:lnTo>
                      <a:pt x="77" y="60"/>
                    </a:lnTo>
                    <a:lnTo>
                      <a:pt x="76" y="81"/>
                    </a:lnTo>
                    <a:lnTo>
                      <a:pt x="34" y="53"/>
                    </a:lnTo>
                    <a:lnTo>
                      <a:pt x="0" y="11"/>
                    </a:lnTo>
                    <a:lnTo>
                      <a:pt x="0" y="11"/>
                    </a:lnTo>
                    <a:close/>
                  </a:path>
                </a:pathLst>
              </a:custGeom>
              <a:solidFill>
                <a:srgbClr val="FFB84D"/>
              </a:solidFill>
              <a:ln w="9525">
                <a:noFill/>
                <a:round/>
                <a:headEnd/>
                <a:tailEnd/>
              </a:ln>
            </p:spPr>
            <p:txBody>
              <a:bodyPr/>
              <a:lstStyle/>
              <a:p>
                <a:endParaRPr lang="en-US"/>
              </a:p>
            </p:txBody>
          </p:sp>
          <p:sp>
            <p:nvSpPr>
              <p:cNvPr id="26689" name="Freeform 65"/>
              <p:cNvSpPr>
                <a:spLocks/>
              </p:cNvSpPr>
              <p:nvPr/>
            </p:nvSpPr>
            <p:spPr bwMode="auto">
              <a:xfrm>
                <a:off x="3689" y="2606"/>
                <a:ext cx="100" cy="158"/>
              </a:xfrm>
              <a:custGeom>
                <a:avLst/>
                <a:gdLst/>
                <a:ahLst/>
                <a:cxnLst>
                  <a:cxn ang="0">
                    <a:pos x="0" y="128"/>
                  </a:cxn>
                  <a:cxn ang="0">
                    <a:pos x="13" y="158"/>
                  </a:cxn>
                  <a:cxn ang="0">
                    <a:pos x="49" y="115"/>
                  </a:cxn>
                  <a:cxn ang="0">
                    <a:pos x="100" y="55"/>
                  </a:cxn>
                  <a:cxn ang="0">
                    <a:pos x="85" y="0"/>
                  </a:cxn>
                  <a:cxn ang="0">
                    <a:pos x="83" y="51"/>
                  </a:cxn>
                  <a:cxn ang="0">
                    <a:pos x="40" y="92"/>
                  </a:cxn>
                  <a:cxn ang="0">
                    <a:pos x="0" y="128"/>
                  </a:cxn>
                  <a:cxn ang="0">
                    <a:pos x="0" y="128"/>
                  </a:cxn>
                </a:cxnLst>
                <a:rect l="0" t="0" r="r" b="b"/>
                <a:pathLst>
                  <a:path w="100" h="158">
                    <a:moveTo>
                      <a:pt x="0" y="128"/>
                    </a:moveTo>
                    <a:lnTo>
                      <a:pt x="13" y="158"/>
                    </a:lnTo>
                    <a:lnTo>
                      <a:pt x="49" y="115"/>
                    </a:lnTo>
                    <a:lnTo>
                      <a:pt x="100" y="55"/>
                    </a:lnTo>
                    <a:lnTo>
                      <a:pt x="85" y="0"/>
                    </a:lnTo>
                    <a:lnTo>
                      <a:pt x="83" y="51"/>
                    </a:lnTo>
                    <a:lnTo>
                      <a:pt x="40" y="92"/>
                    </a:lnTo>
                    <a:lnTo>
                      <a:pt x="0" y="128"/>
                    </a:lnTo>
                    <a:lnTo>
                      <a:pt x="0" y="128"/>
                    </a:lnTo>
                    <a:close/>
                  </a:path>
                </a:pathLst>
              </a:custGeom>
              <a:solidFill>
                <a:srgbClr val="FFB84D"/>
              </a:solidFill>
              <a:ln w="9525">
                <a:noFill/>
                <a:round/>
                <a:headEnd/>
                <a:tailEnd/>
              </a:ln>
            </p:spPr>
            <p:txBody>
              <a:bodyPr/>
              <a:lstStyle/>
              <a:p>
                <a:endParaRPr lang="en-US"/>
              </a:p>
            </p:txBody>
          </p:sp>
          <p:sp>
            <p:nvSpPr>
              <p:cNvPr id="26690" name="Freeform 66"/>
              <p:cNvSpPr>
                <a:spLocks/>
              </p:cNvSpPr>
              <p:nvPr/>
            </p:nvSpPr>
            <p:spPr bwMode="auto">
              <a:xfrm>
                <a:off x="3808" y="2483"/>
                <a:ext cx="93" cy="167"/>
              </a:xfrm>
              <a:custGeom>
                <a:avLst/>
                <a:gdLst/>
                <a:ahLst/>
                <a:cxnLst>
                  <a:cxn ang="0">
                    <a:pos x="0" y="155"/>
                  </a:cxn>
                  <a:cxn ang="0">
                    <a:pos x="2" y="167"/>
                  </a:cxn>
                  <a:cxn ang="0">
                    <a:pos x="49" y="122"/>
                  </a:cxn>
                  <a:cxn ang="0">
                    <a:pos x="93" y="57"/>
                  </a:cxn>
                  <a:cxn ang="0">
                    <a:pos x="84" y="0"/>
                  </a:cxn>
                  <a:cxn ang="0">
                    <a:pos x="79" y="56"/>
                  </a:cxn>
                  <a:cxn ang="0">
                    <a:pos x="50" y="96"/>
                  </a:cxn>
                  <a:cxn ang="0">
                    <a:pos x="0" y="155"/>
                  </a:cxn>
                  <a:cxn ang="0">
                    <a:pos x="0" y="155"/>
                  </a:cxn>
                </a:cxnLst>
                <a:rect l="0" t="0" r="r" b="b"/>
                <a:pathLst>
                  <a:path w="93" h="167">
                    <a:moveTo>
                      <a:pt x="0" y="155"/>
                    </a:moveTo>
                    <a:lnTo>
                      <a:pt x="2" y="167"/>
                    </a:lnTo>
                    <a:lnTo>
                      <a:pt x="49" y="122"/>
                    </a:lnTo>
                    <a:lnTo>
                      <a:pt x="93" y="57"/>
                    </a:lnTo>
                    <a:lnTo>
                      <a:pt x="84" y="0"/>
                    </a:lnTo>
                    <a:lnTo>
                      <a:pt x="79" y="56"/>
                    </a:lnTo>
                    <a:lnTo>
                      <a:pt x="50" y="96"/>
                    </a:lnTo>
                    <a:lnTo>
                      <a:pt x="0" y="155"/>
                    </a:lnTo>
                    <a:lnTo>
                      <a:pt x="0" y="155"/>
                    </a:lnTo>
                    <a:close/>
                  </a:path>
                </a:pathLst>
              </a:custGeom>
              <a:solidFill>
                <a:srgbClr val="FFB84D"/>
              </a:solidFill>
              <a:ln w="9525">
                <a:noFill/>
                <a:round/>
                <a:headEnd/>
                <a:tailEnd/>
              </a:ln>
            </p:spPr>
            <p:txBody>
              <a:bodyPr/>
              <a:lstStyle/>
              <a:p>
                <a:endParaRPr lang="en-US"/>
              </a:p>
            </p:txBody>
          </p:sp>
          <p:sp>
            <p:nvSpPr>
              <p:cNvPr id="26691" name="Freeform 67"/>
              <p:cNvSpPr>
                <a:spLocks/>
              </p:cNvSpPr>
              <p:nvPr/>
            </p:nvSpPr>
            <p:spPr bwMode="auto">
              <a:xfrm>
                <a:off x="3905" y="2424"/>
                <a:ext cx="34" cy="88"/>
              </a:xfrm>
              <a:custGeom>
                <a:avLst/>
                <a:gdLst/>
                <a:ahLst/>
                <a:cxnLst>
                  <a:cxn ang="0">
                    <a:pos x="5" y="88"/>
                  </a:cxn>
                  <a:cxn ang="0">
                    <a:pos x="28" y="68"/>
                  </a:cxn>
                  <a:cxn ang="0">
                    <a:pos x="34" y="0"/>
                  </a:cxn>
                  <a:cxn ang="0">
                    <a:pos x="20" y="50"/>
                  </a:cxn>
                  <a:cxn ang="0">
                    <a:pos x="0" y="76"/>
                  </a:cxn>
                  <a:cxn ang="0">
                    <a:pos x="5" y="88"/>
                  </a:cxn>
                  <a:cxn ang="0">
                    <a:pos x="5" y="88"/>
                  </a:cxn>
                </a:cxnLst>
                <a:rect l="0" t="0" r="r" b="b"/>
                <a:pathLst>
                  <a:path w="34" h="88">
                    <a:moveTo>
                      <a:pt x="5" y="88"/>
                    </a:moveTo>
                    <a:lnTo>
                      <a:pt x="28" y="68"/>
                    </a:lnTo>
                    <a:lnTo>
                      <a:pt x="34" y="0"/>
                    </a:lnTo>
                    <a:lnTo>
                      <a:pt x="20" y="50"/>
                    </a:lnTo>
                    <a:lnTo>
                      <a:pt x="0" y="76"/>
                    </a:lnTo>
                    <a:lnTo>
                      <a:pt x="5" y="88"/>
                    </a:lnTo>
                    <a:lnTo>
                      <a:pt x="5" y="88"/>
                    </a:lnTo>
                    <a:close/>
                  </a:path>
                </a:pathLst>
              </a:custGeom>
              <a:solidFill>
                <a:srgbClr val="FFB84D"/>
              </a:solidFill>
              <a:ln w="9525">
                <a:noFill/>
                <a:round/>
                <a:headEnd/>
                <a:tailEnd/>
              </a:ln>
            </p:spPr>
            <p:txBody>
              <a:bodyPr/>
              <a:lstStyle/>
              <a:p>
                <a:endParaRPr lang="en-US"/>
              </a:p>
            </p:txBody>
          </p:sp>
          <p:sp>
            <p:nvSpPr>
              <p:cNvPr id="26692" name="Freeform 68"/>
              <p:cNvSpPr>
                <a:spLocks/>
              </p:cNvSpPr>
              <p:nvPr/>
            </p:nvSpPr>
            <p:spPr bwMode="auto">
              <a:xfrm>
                <a:off x="3950" y="2540"/>
                <a:ext cx="32" cy="36"/>
              </a:xfrm>
              <a:custGeom>
                <a:avLst/>
                <a:gdLst/>
                <a:ahLst/>
                <a:cxnLst>
                  <a:cxn ang="0">
                    <a:pos x="0" y="21"/>
                  </a:cxn>
                  <a:cxn ang="0">
                    <a:pos x="14" y="36"/>
                  </a:cxn>
                  <a:cxn ang="0">
                    <a:pos x="32" y="0"/>
                  </a:cxn>
                  <a:cxn ang="0">
                    <a:pos x="0" y="21"/>
                  </a:cxn>
                  <a:cxn ang="0">
                    <a:pos x="0" y="21"/>
                  </a:cxn>
                </a:cxnLst>
                <a:rect l="0" t="0" r="r" b="b"/>
                <a:pathLst>
                  <a:path w="32" h="36">
                    <a:moveTo>
                      <a:pt x="0" y="21"/>
                    </a:moveTo>
                    <a:lnTo>
                      <a:pt x="14" y="36"/>
                    </a:lnTo>
                    <a:lnTo>
                      <a:pt x="32" y="0"/>
                    </a:lnTo>
                    <a:lnTo>
                      <a:pt x="0" y="21"/>
                    </a:lnTo>
                    <a:lnTo>
                      <a:pt x="0" y="21"/>
                    </a:lnTo>
                    <a:close/>
                  </a:path>
                </a:pathLst>
              </a:custGeom>
              <a:solidFill>
                <a:srgbClr val="FFB84D"/>
              </a:solidFill>
              <a:ln w="9525">
                <a:noFill/>
                <a:round/>
                <a:headEnd/>
                <a:tailEnd/>
              </a:ln>
            </p:spPr>
            <p:txBody>
              <a:bodyPr/>
              <a:lstStyle/>
              <a:p>
                <a:endParaRPr lang="en-US"/>
              </a:p>
            </p:txBody>
          </p:sp>
          <p:sp>
            <p:nvSpPr>
              <p:cNvPr id="26693" name="Freeform 69"/>
              <p:cNvSpPr>
                <a:spLocks/>
              </p:cNvSpPr>
              <p:nvPr/>
            </p:nvSpPr>
            <p:spPr bwMode="auto">
              <a:xfrm>
                <a:off x="3972" y="2437"/>
                <a:ext cx="52" cy="37"/>
              </a:xfrm>
              <a:custGeom>
                <a:avLst/>
                <a:gdLst/>
                <a:ahLst/>
                <a:cxnLst>
                  <a:cxn ang="0">
                    <a:pos x="0" y="35"/>
                  </a:cxn>
                  <a:cxn ang="0">
                    <a:pos x="18" y="37"/>
                  </a:cxn>
                  <a:cxn ang="0">
                    <a:pos x="52" y="0"/>
                  </a:cxn>
                  <a:cxn ang="0">
                    <a:pos x="0" y="35"/>
                  </a:cxn>
                  <a:cxn ang="0">
                    <a:pos x="0" y="35"/>
                  </a:cxn>
                </a:cxnLst>
                <a:rect l="0" t="0" r="r" b="b"/>
                <a:pathLst>
                  <a:path w="52" h="37">
                    <a:moveTo>
                      <a:pt x="0" y="35"/>
                    </a:moveTo>
                    <a:lnTo>
                      <a:pt x="18" y="37"/>
                    </a:lnTo>
                    <a:lnTo>
                      <a:pt x="52" y="0"/>
                    </a:lnTo>
                    <a:lnTo>
                      <a:pt x="0" y="35"/>
                    </a:lnTo>
                    <a:lnTo>
                      <a:pt x="0" y="35"/>
                    </a:lnTo>
                    <a:close/>
                  </a:path>
                </a:pathLst>
              </a:custGeom>
              <a:solidFill>
                <a:srgbClr val="FFB84D"/>
              </a:solidFill>
              <a:ln w="9525">
                <a:noFill/>
                <a:round/>
                <a:headEnd/>
                <a:tailEnd/>
              </a:ln>
            </p:spPr>
            <p:txBody>
              <a:bodyPr/>
              <a:lstStyle/>
              <a:p>
                <a:endParaRPr lang="en-US"/>
              </a:p>
            </p:txBody>
          </p:sp>
          <p:sp>
            <p:nvSpPr>
              <p:cNvPr id="26694" name="Freeform 70"/>
              <p:cNvSpPr>
                <a:spLocks/>
              </p:cNvSpPr>
              <p:nvPr/>
            </p:nvSpPr>
            <p:spPr bwMode="auto">
              <a:xfrm>
                <a:off x="3862" y="2266"/>
                <a:ext cx="64" cy="53"/>
              </a:xfrm>
              <a:custGeom>
                <a:avLst/>
                <a:gdLst/>
                <a:ahLst/>
                <a:cxnLst>
                  <a:cxn ang="0">
                    <a:pos x="0" y="53"/>
                  </a:cxn>
                  <a:cxn ang="0">
                    <a:pos x="36" y="38"/>
                  </a:cxn>
                  <a:cxn ang="0">
                    <a:pos x="64" y="0"/>
                  </a:cxn>
                  <a:cxn ang="0">
                    <a:pos x="0" y="53"/>
                  </a:cxn>
                  <a:cxn ang="0">
                    <a:pos x="0" y="53"/>
                  </a:cxn>
                </a:cxnLst>
                <a:rect l="0" t="0" r="r" b="b"/>
                <a:pathLst>
                  <a:path w="64" h="53">
                    <a:moveTo>
                      <a:pt x="0" y="53"/>
                    </a:moveTo>
                    <a:lnTo>
                      <a:pt x="36" y="38"/>
                    </a:lnTo>
                    <a:lnTo>
                      <a:pt x="64" y="0"/>
                    </a:lnTo>
                    <a:lnTo>
                      <a:pt x="0" y="53"/>
                    </a:lnTo>
                    <a:lnTo>
                      <a:pt x="0" y="53"/>
                    </a:lnTo>
                    <a:close/>
                  </a:path>
                </a:pathLst>
              </a:custGeom>
              <a:solidFill>
                <a:srgbClr val="FFB84D"/>
              </a:solidFill>
              <a:ln w="9525">
                <a:noFill/>
                <a:round/>
                <a:headEnd/>
                <a:tailEnd/>
              </a:ln>
            </p:spPr>
            <p:txBody>
              <a:bodyPr/>
              <a:lstStyle/>
              <a:p>
                <a:endParaRPr lang="en-US"/>
              </a:p>
            </p:txBody>
          </p:sp>
          <p:sp>
            <p:nvSpPr>
              <p:cNvPr id="26695" name="Freeform 71"/>
              <p:cNvSpPr>
                <a:spLocks/>
              </p:cNvSpPr>
              <p:nvPr/>
            </p:nvSpPr>
            <p:spPr bwMode="auto">
              <a:xfrm>
                <a:off x="3593" y="2911"/>
                <a:ext cx="38" cy="219"/>
              </a:xfrm>
              <a:custGeom>
                <a:avLst/>
                <a:gdLst/>
                <a:ahLst/>
                <a:cxnLst>
                  <a:cxn ang="0">
                    <a:pos x="0" y="0"/>
                  </a:cxn>
                  <a:cxn ang="0">
                    <a:pos x="38" y="52"/>
                  </a:cxn>
                  <a:cxn ang="0">
                    <a:pos x="34" y="121"/>
                  </a:cxn>
                  <a:cxn ang="0">
                    <a:pos x="36" y="196"/>
                  </a:cxn>
                  <a:cxn ang="0">
                    <a:pos x="0" y="219"/>
                  </a:cxn>
                  <a:cxn ang="0">
                    <a:pos x="0" y="80"/>
                  </a:cxn>
                  <a:cxn ang="0">
                    <a:pos x="0" y="0"/>
                  </a:cxn>
                  <a:cxn ang="0">
                    <a:pos x="0" y="0"/>
                  </a:cxn>
                </a:cxnLst>
                <a:rect l="0" t="0" r="r" b="b"/>
                <a:pathLst>
                  <a:path w="38" h="219">
                    <a:moveTo>
                      <a:pt x="0" y="0"/>
                    </a:moveTo>
                    <a:lnTo>
                      <a:pt x="38" y="52"/>
                    </a:lnTo>
                    <a:lnTo>
                      <a:pt x="34" y="121"/>
                    </a:lnTo>
                    <a:lnTo>
                      <a:pt x="36" y="196"/>
                    </a:lnTo>
                    <a:lnTo>
                      <a:pt x="0" y="219"/>
                    </a:lnTo>
                    <a:lnTo>
                      <a:pt x="0" y="80"/>
                    </a:lnTo>
                    <a:lnTo>
                      <a:pt x="0" y="0"/>
                    </a:lnTo>
                    <a:lnTo>
                      <a:pt x="0" y="0"/>
                    </a:lnTo>
                    <a:close/>
                  </a:path>
                </a:pathLst>
              </a:custGeom>
              <a:solidFill>
                <a:srgbClr val="FFB84D"/>
              </a:solidFill>
              <a:ln w="9525">
                <a:noFill/>
                <a:round/>
                <a:headEnd/>
                <a:tailEnd/>
              </a:ln>
            </p:spPr>
            <p:txBody>
              <a:bodyPr/>
              <a:lstStyle/>
              <a:p>
                <a:endParaRPr lang="en-US"/>
              </a:p>
            </p:txBody>
          </p:sp>
          <p:sp>
            <p:nvSpPr>
              <p:cNvPr id="26696" name="Freeform 72"/>
              <p:cNvSpPr>
                <a:spLocks/>
              </p:cNvSpPr>
              <p:nvPr/>
            </p:nvSpPr>
            <p:spPr bwMode="auto">
              <a:xfrm>
                <a:off x="3692" y="2941"/>
                <a:ext cx="98" cy="123"/>
              </a:xfrm>
              <a:custGeom>
                <a:avLst/>
                <a:gdLst/>
                <a:ahLst/>
                <a:cxnLst>
                  <a:cxn ang="0">
                    <a:pos x="0" y="103"/>
                  </a:cxn>
                  <a:cxn ang="0">
                    <a:pos x="24" y="123"/>
                  </a:cxn>
                  <a:cxn ang="0">
                    <a:pos x="80" y="76"/>
                  </a:cxn>
                  <a:cxn ang="0">
                    <a:pos x="98" y="0"/>
                  </a:cxn>
                  <a:cxn ang="0">
                    <a:pos x="65" y="67"/>
                  </a:cxn>
                  <a:cxn ang="0">
                    <a:pos x="0" y="103"/>
                  </a:cxn>
                  <a:cxn ang="0">
                    <a:pos x="0" y="103"/>
                  </a:cxn>
                </a:cxnLst>
                <a:rect l="0" t="0" r="r" b="b"/>
                <a:pathLst>
                  <a:path w="98" h="123">
                    <a:moveTo>
                      <a:pt x="0" y="103"/>
                    </a:moveTo>
                    <a:lnTo>
                      <a:pt x="24" y="123"/>
                    </a:lnTo>
                    <a:lnTo>
                      <a:pt x="80" y="76"/>
                    </a:lnTo>
                    <a:lnTo>
                      <a:pt x="98" y="0"/>
                    </a:lnTo>
                    <a:lnTo>
                      <a:pt x="65" y="67"/>
                    </a:lnTo>
                    <a:lnTo>
                      <a:pt x="0" y="103"/>
                    </a:lnTo>
                    <a:lnTo>
                      <a:pt x="0" y="103"/>
                    </a:lnTo>
                    <a:close/>
                  </a:path>
                </a:pathLst>
              </a:custGeom>
              <a:solidFill>
                <a:srgbClr val="FFB84D"/>
              </a:solidFill>
              <a:ln w="9525">
                <a:noFill/>
                <a:round/>
                <a:headEnd/>
                <a:tailEnd/>
              </a:ln>
            </p:spPr>
            <p:txBody>
              <a:bodyPr/>
              <a:lstStyle/>
              <a:p>
                <a:endParaRPr lang="en-US"/>
              </a:p>
            </p:txBody>
          </p:sp>
          <p:sp>
            <p:nvSpPr>
              <p:cNvPr id="26697" name="Freeform 73"/>
              <p:cNvSpPr>
                <a:spLocks/>
              </p:cNvSpPr>
              <p:nvPr/>
            </p:nvSpPr>
            <p:spPr bwMode="auto">
              <a:xfrm>
                <a:off x="3798" y="2743"/>
                <a:ext cx="40" cy="164"/>
              </a:xfrm>
              <a:custGeom>
                <a:avLst/>
                <a:gdLst/>
                <a:ahLst/>
                <a:cxnLst>
                  <a:cxn ang="0">
                    <a:pos x="7" y="164"/>
                  </a:cxn>
                  <a:cxn ang="0">
                    <a:pos x="40" y="95"/>
                  </a:cxn>
                  <a:cxn ang="0">
                    <a:pos x="36" y="0"/>
                  </a:cxn>
                  <a:cxn ang="0">
                    <a:pos x="30" y="88"/>
                  </a:cxn>
                  <a:cxn ang="0">
                    <a:pos x="0" y="153"/>
                  </a:cxn>
                  <a:cxn ang="0">
                    <a:pos x="7" y="164"/>
                  </a:cxn>
                  <a:cxn ang="0">
                    <a:pos x="7" y="164"/>
                  </a:cxn>
                </a:cxnLst>
                <a:rect l="0" t="0" r="r" b="b"/>
                <a:pathLst>
                  <a:path w="40" h="164">
                    <a:moveTo>
                      <a:pt x="7" y="164"/>
                    </a:moveTo>
                    <a:lnTo>
                      <a:pt x="40" y="95"/>
                    </a:lnTo>
                    <a:lnTo>
                      <a:pt x="36" y="0"/>
                    </a:lnTo>
                    <a:lnTo>
                      <a:pt x="30" y="88"/>
                    </a:lnTo>
                    <a:lnTo>
                      <a:pt x="0" y="153"/>
                    </a:lnTo>
                    <a:lnTo>
                      <a:pt x="7" y="164"/>
                    </a:lnTo>
                    <a:lnTo>
                      <a:pt x="7" y="164"/>
                    </a:lnTo>
                    <a:close/>
                  </a:path>
                </a:pathLst>
              </a:custGeom>
              <a:solidFill>
                <a:srgbClr val="FFB84D"/>
              </a:solidFill>
              <a:ln w="9525">
                <a:noFill/>
                <a:round/>
                <a:headEnd/>
                <a:tailEnd/>
              </a:ln>
            </p:spPr>
            <p:txBody>
              <a:bodyPr/>
              <a:lstStyle/>
              <a:p>
                <a:endParaRPr lang="en-US"/>
              </a:p>
            </p:txBody>
          </p:sp>
          <p:sp>
            <p:nvSpPr>
              <p:cNvPr id="26698" name="Freeform 74"/>
              <p:cNvSpPr>
                <a:spLocks/>
              </p:cNvSpPr>
              <p:nvPr/>
            </p:nvSpPr>
            <p:spPr bwMode="auto">
              <a:xfrm>
                <a:off x="3800" y="2874"/>
                <a:ext cx="75" cy="120"/>
              </a:xfrm>
              <a:custGeom>
                <a:avLst/>
                <a:gdLst/>
                <a:ahLst/>
                <a:cxnLst>
                  <a:cxn ang="0">
                    <a:pos x="75" y="0"/>
                  </a:cxn>
                  <a:cxn ang="0">
                    <a:pos x="71" y="24"/>
                  </a:cxn>
                  <a:cxn ang="0">
                    <a:pos x="68" y="42"/>
                  </a:cxn>
                  <a:cxn ang="0">
                    <a:pos x="43" y="94"/>
                  </a:cxn>
                  <a:cxn ang="0">
                    <a:pos x="0" y="120"/>
                  </a:cxn>
                  <a:cxn ang="0">
                    <a:pos x="50" y="51"/>
                  </a:cxn>
                  <a:cxn ang="0">
                    <a:pos x="75" y="0"/>
                  </a:cxn>
                  <a:cxn ang="0">
                    <a:pos x="75" y="0"/>
                  </a:cxn>
                </a:cxnLst>
                <a:rect l="0" t="0" r="r" b="b"/>
                <a:pathLst>
                  <a:path w="75" h="120">
                    <a:moveTo>
                      <a:pt x="75" y="0"/>
                    </a:moveTo>
                    <a:lnTo>
                      <a:pt x="71" y="24"/>
                    </a:lnTo>
                    <a:lnTo>
                      <a:pt x="68" y="42"/>
                    </a:lnTo>
                    <a:lnTo>
                      <a:pt x="43" y="94"/>
                    </a:lnTo>
                    <a:lnTo>
                      <a:pt x="0" y="120"/>
                    </a:lnTo>
                    <a:lnTo>
                      <a:pt x="50" y="51"/>
                    </a:lnTo>
                    <a:lnTo>
                      <a:pt x="75" y="0"/>
                    </a:lnTo>
                    <a:lnTo>
                      <a:pt x="75" y="0"/>
                    </a:lnTo>
                    <a:close/>
                  </a:path>
                </a:pathLst>
              </a:custGeom>
              <a:solidFill>
                <a:srgbClr val="FFB84D"/>
              </a:solidFill>
              <a:ln w="9525">
                <a:noFill/>
                <a:round/>
                <a:headEnd/>
                <a:tailEnd/>
              </a:ln>
            </p:spPr>
            <p:txBody>
              <a:bodyPr/>
              <a:lstStyle/>
              <a:p>
                <a:endParaRPr lang="en-US"/>
              </a:p>
            </p:txBody>
          </p:sp>
          <p:sp>
            <p:nvSpPr>
              <p:cNvPr id="26699" name="Freeform 75"/>
              <p:cNvSpPr>
                <a:spLocks/>
              </p:cNvSpPr>
              <p:nvPr/>
            </p:nvSpPr>
            <p:spPr bwMode="auto">
              <a:xfrm>
                <a:off x="3842" y="3044"/>
                <a:ext cx="50" cy="50"/>
              </a:xfrm>
              <a:custGeom>
                <a:avLst/>
                <a:gdLst/>
                <a:ahLst/>
                <a:cxnLst>
                  <a:cxn ang="0">
                    <a:pos x="0" y="50"/>
                  </a:cxn>
                  <a:cxn ang="0">
                    <a:pos x="43" y="33"/>
                  </a:cxn>
                  <a:cxn ang="0">
                    <a:pos x="50" y="0"/>
                  </a:cxn>
                  <a:cxn ang="0">
                    <a:pos x="0" y="50"/>
                  </a:cxn>
                  <a:cxn ang="0">
                    <a:pos x="0" y="50"/>
                  </a:cxn>
                </a:cxnLst>
                <a:rect l="0" t="0" r="r" b="b"/>
                <a:pathLst>
                  <a:path w="50" h="50">
                    <a:moveTo>
                      <a:pt x="0" y="50"/>
                    </a:moveTo>
                    <a:lnTo>
                      <a:pt x="43" y="33"/>
                    </a:lnTo>
                    <a:lnTo>
                      <a:pt x="50" y="0"/>
                    </a:lnTo>
                    <a:lnTo>
                      <a:pt x="0" y="50"/>
                    </a:lnTo>
                    <a:lnTo>
                      <a:pt x="0" y="50"/>
                    </a:lnTo>
                    <a:close/>
                  </a:path>
                </a:pathLst>
              </a:custGeom>
              <a:solidFill>
                <a:srgbClr val="FFB84D"/>
              </a:solidFill>
              <a:ln w="9525">
                <a:noFill/>
                <a:round/>
                <a:headEnd/>
                <a:tailEnd/>
              </a:ln>
            </p:spPr>
            <p:txBody>
              <a:bodyPr/>
              <a:lstStyle/>
              <a:p>
                <a:endParaRPr lang="en-US"/>
              </a:p>
            </p:txBody>
          </p:sp>
          <p:sp>
            <p:nvSpPr>
              <p:cNvPr id="26700" name="Freeform 76"/>
              <p:cNvSpPr>
                <a:spLocks/>
              </p:cNvSpPr>
              <p:nvPr/>
            </p:nvSpPr>
            <p:spPr bwMode="auto">
              <a:xfrm>
                <a:off x="3303" y="2927"/>
                <a:ext cx="70" cy="98"/>
              </a:xfrm>
              <a:custGeom>
                <a:avLst/>
                <a:gdLst/>
                <a:ahLst/>
                <a:cxnLst>
                  <a:cxn ang="0">
                    <a:pos x="0" y="98"/>
                  </a:cxn>
                  <a:cxn ang="0">
                    <a:pos x="70" y="94"/>
                  </a:cxn>
                  <a:cxn ang="0">
                    <a:pos x="66" y="51"/>
                  </a:cxn>
                  <a:cxn ang="0">
                    <a:pos x="45" y="0"/>
                  </a:cxn>
                  <a:cxn ang="0">
                    <a:pos x="51" y="72"/>
                  </a:cxn>
                  <a:cxn ang="0">
                    <a:pos x="0" y="98"/>
                  </a:cxn>
                  <a:cxn ang="0">
                    <a:pos x="0" y="98"/>
                  </a:cxn>
                </a:cxnLst>
                <a:rect l="0" t="0" r="r" b="b"/>
                <a:pathLst>
                  <a:path w="70" h="98">
                    <a:moveTo>
                      <a:pt x="0" y="98"/>
                    </a:moveTo>
                    <a:lnTo>
                      <a:pt x="70" y="94"/>
                    </a:lnTo>
                    <a:lnTo>
                      <a:pt x="66" y="51"/>
                    </a:lnTo>
                    <a:lnTo>
                      <a:pt x="45" y="0"/>
                    </a:lnTo>
                    <a:lnTo>
                      <a:pt x="51" y="72"/>
                    </a:lnTo>
                    <a:lnTo>
                      <a:pt x="0" y="98"/>
                    </a:lnTo>
                    <a:lnTo>
                      <a:pt x="0" y="98"/>
                    </a:lnTo>
                    <a:close/>
                  </a:path>
                </a:pathLst>
              </a:custGeom>
              <a:solidFill>
                <a:srgbClr val="FFB84D"/>
              </a:solidFill>
              <a:ln w="9525">
                <a:noFill/>
                <a:round/>
                <a:headEnd/>
                <a:tailEnd/>
              </a:ln>
            </p:spPr>
            <p:txBody>
              <a:bodyPr/>
              <a:lstStyle/>
              <a:p>
                <a:endParaRPr lang="en-US"/>
              </a:p>
            </p:txBody>
          </p:sp>
          <p:sp>
            <p:nvSpPr>
              <p:cNvPr id="26701" name="Freeform 77"/>
              <p:cNvSpPr>
                <a:spLocks/>
              </p:cNvSpPr>
              <p:nvPr/>
            </p:nvSpPr>
            <p:spPr bwMode="auto">
              <a:xfrm>
                <a:off x="3419" y="3011"/>
                <a:ext cx="73" cy="72"/>
              </a:xfrm>
              <a:custGeom>
                <a:avLst/>
                <a:gdLst/>
                <a:ahLst/>
                <a:cxnLst>
                  <a:cxn ang="0">
                    <a:pos x="0" y="22"/>
                  </a:cxn>
                  <a:cxn ang="0">
                    <a:pos x="24" y="50"/>
                  </a:cxn>
                  <a:cxn ang="0">
                    <a:pos x="39" y="49"/>
                  </a:cxn>
                  <a:cxn ang="0">
                    <a:pos x="73" y="72"/>
                  </a:cxn>
                  <a:cxn ang="0">
                    <a:pos x="73" y="49"/>
                  </a:cxn>
                  <a:cxn ang="0">
                    <a:pos x="58" y="0"/>
                  </a:cxn>
                  <a:cxn ang="0">
                    <a:pos x="53" y="37"/>
                  </a:cxn>
                  <a:cxn ang="0">
                    <a:pos x="0" y="22"/>
                  </a:cxn>
                  <a:cxn ang="0">
                    <a:pos x="0" y="22"/>
                  </a:cxn>
                </a:cxnLst>
                <a:rect l="0" t="0" r="r" b="b"/>
                <a:pathLst>
                  <a:path w="73" h="72">
                    <a:moveTo>
                      <a:pt x="0" y="22"/>
                    </a:moveTo>
                    <a:lnTo>
                      <a:pt x="24" y="50"/>
                    </a:lnTo>
                    <a:lnTo>
                      <a:pt x="39" y="49"/>
                    </a:lnTo>
                    <a:lnTo>
                      <a:pt x="73" y="72"/>
                    </a:lnTo>
                    <a:lnTo>
                      <a:pt x="73" y="49"/>
                    </a:lnTo>
                    <a:lnTo>
                      <a:pt x="58" y="0"/>
                    </a:lnTo>
                    <a:lnTo>
                      <a:pt x="53" y="37"/>
                    </a:lnTo>
                    <a:lnTo>
                      <a:pt x="0" y="22"/>
                    </a:lnTo>
                    <a:lnTo>
                      <a:pt x="0" y="22"/>
                    </a:lnTo>
                    <a:close/>
                  </a:path>
                </a:pathLst>
              </a:custGeom>
              <a:solidFill>
                <a:srgbClr val="FFB84D"/>
              </a:solidFill>
              <a:ln w="9525">
                <a:noFill/>
                <a:round/>
                <a:headEnd/>
                <a:tailEnd/>
              </a:ln>
            </p:spPr>
            <p:txBody>
              <a:bodyPr/>
              <a:lstStyle/>
              <a:p>
                <a:endParaRPr lang="en-US"/>
              </a:p>
            </p:txBody>
          </p:sp>
          <p:sp>
            <p:nvSpPr>
              <p:cNvPr id="26702" name="Freeform 78"/>
              <p:cNvSpPr>
                <a:spLocks/>
              </p:cNvSpPr>
              <p:nvPr/>
            </p:nvSpPr>
            <p:spPr bwMode="auto">
              <a:xfrm>
                <a:off x="3412" y="3107"/>
                <a:ext cx="59" cy="27"/>
              </a:xfrm>
              <a:custGeom>
                <a:avLst/>
                <a:gdLst/>
                <a:ahLst/>
                <a:cxnLst>
                  <a:cxn ang="0">
                    <a:pos x="0" y="27"/>
                  </a:cxn>
                  <a:cxn ang="0">
                    <a:pos x="59" y="13"/>
                  </a:cxn>
                  <a:cxn ang="0">
                    <a:pos x="49" y="0"/>
                  </a:cxn>
                  <a:cxn ang="0">
                    <a:pos x="0" y="27"/>
                  </a:cxn>
                  <a:cxn ang="0">
                    <a:pos x="0" y="27"/>
                  </a:cxn>
                </a:cxnLst>
                <a:rect l="0" t="0" r="r" b="b"/>
                <a:pathLst>
                  <a:path w="59" h="27">
                    <a:moveTo>
                      <a:pt x="0" y="27"/>
                    </a:moveTo>
                    <a:lnTo>
                      <a:pt x="59" y="13"/>
                    </a:lnTo>
                    <a:lnTo>
                      <a:pt x="49" y="0"/>
                    </a:lnTo>
                    <a:lnTo>
                      <a:pt x="0" y="27"/>
                    </a:lnTo>
                    <a:lnTo>
                      <a:pt x="0" y="27"/>
                    </a:lnTo>
                    <a:close/>
                  </a:path>
                </a:pathLst>
              </a:custGeom>
              <a:solidFill>
                <a:srgbClr val="FFB84D"/>
              </a:solidFill>
              <a:ln w="9525">
                <a:noFill/>
                <a:round/>
                <a:headEnd/>
                <a:tailEnd/>
              </a:ln>
            </p:spPr>
            <p:txBody>
              <a:bodyPr/>
              <a:lstStyle/>
              <a:p>
                <a:endParaRPr lang="en-US"/>
              </a:p>
            </p:txBody>
          </p:sp>
          <p:sp>
            <p:nvSpPr>
              <p:cNvPr id="26703" name="Freeform 79"/>
              <p:cNvSpPr>
                <a:spLocks/>
              </p:cNvSpPr>
              <p:nvPr/>
            </p:nvSpPr>
            <p:spPr bwMode="auto">
              <a:xfrm>
                <a:off x="3498" y="1944"/>
                <a:ext cx="46" cy="69"/>
              </a:xfrm>
              <a:custGeom>
                <a:avLst/>
                <a:gdLst/>
                <a:ahLst/>
                <a:cxnLst>
                  <a:cxn ang="0">
                    <a:pos x="0" y="39"/>
                  </a:cxn>
                  <a:cxn ang="0">
                    <a:pos x="46" y="69"/>
                  </a:cxn>
                  <a:cxn ang="0">
                    <a:pos x="42" y="33"/>
                  </a:cxn>
                  <a:cxn ang="0">
                    <a:pos x="32" y="0"/>
                  </a:cxn>
                  <a:cxn ang="0">
                    <a:pos x="29" y="47"/>
                  </a:cxn>
                  <a:cxn ang="0">
                    <a:pos x="0" y="39"/>
                  </a:cxn>
                  <a:cxn ang="0">
                    <a:pos x="0" y="39"/>
                  </a:cxn>
                </a:cxnLst>
                <a:rect l="0" t="0" r="r" b="b"/>
                <a:pathLst>
                  <a:path w="46" h="69">
                    <a:moveTo>
                      <a:pt x="0" y="39"/>
                    </a:moveTo>
                    <a:lnTo>
                      <a:pt x="46" y="69"/>
                    </a:lnTo>
                    <a:lnTo>
                      <a:pt x="42" y="33"/>
                    </a:lnTo>
                    <a:lnTo>
                      <a:pt x="32" y="0"/>
                    </a:lnTo>
                    <a:lnTo>
                      <a:pt x="29" y="47"/>
                    </a:lnTo>
                    <a:lnTo>
                      <a:pt x="0" y="39"/>
                    </a:lnTo>
                    <a:lnTo>
                      <a:pt x="0" y="39"/>
                    </a:lnTo>
                    <a:close/>
                  </a:path>
                </a:pathLst>
              </a:custGeom>
              <a:solidFill>
                <a:srgbClr val="FFB84D"/>
              </a:solidFill>
              <a:ln w="9525">
                <a:noFill/>
                <a:round/>
                <a:headEnd/>
                <a:tailEnd/>
              </a:ln>
            </p:spPr>
            <p:txBody>
              <a:bodyPr/>
              <a:lstStyle/>
              <a:p>
                <a:endParaRPr lang="en-US"/>
              </a:p>
            </p:txBody>
          </p:sp>
          <p:sp>
            <p:nvSpPr>
              <p:cNvPr id="26704" name="Freeform 80"/>
              <p:cNvSpPr>
                <a:spLocks/>
              </p:cNvSpPr>
              <p:nvPr/>
            </p:nvSpPr>
            <p:spPr bwMode="auto">
              <a:xfrm>
                <a:off x="3585" y="1970"/>
                <a:ext cx="24" cy="94"/>
              </a:xfrm>
              <a:custGeom>
                <a:avLst/>
                <a:gdLst/>
                <a:ahLst/>
                <a:cxnLst>
                  <a:cxn ang="0">
                    <a:pos x="4" y="0"/>
                  </a:cxn>
                  <a:cxn ang="0">
                    <a:pos x="24" y="50"/>
                  </a:cxn>
                  <a:cxn ang="0">
                    <a:pos x="12" y="94"/>
                  </a:cxn>
                  <a:cxn ang="0">
                    <a:pos x="0" y="80"/>
                  </a:cxn>
                  <a:cxn ang="0">
                    <a:pos x="7" y="50"/>
                  </a:cxn>
                  <a:cxn ang="0">
                    <a:pos x="4" y="0"/>
                  </a:cxn>
                  <a:cxn ang="0">
                    <a:pos x="4" y="0"/>
                  </a:cxn>
                </a:cxnLst>
                <a:rect l="0" t="0" r="r" b="b"/>
                <a:pathLst>
                  <a:path w="24" h="94">
                    <a:moveTo>
                      <a:pt x="4" y="0"/>
                    </a:moveTo>
                    <a:lnTo>
                      <a:pt x="24" y="50"/>
                    </a:lnTo>
                    <a:lnTo>
                      <a:pt x="12" y="94"/>
                    </a:lnTo>
                    <a:lnTo>
                      <a:pt x="0" y="80"/>
                    </a:lnTo>
                    <a:lnTo>
                      <a:pt x="7" y="50"/>
                    </a:lnTo>
                    <a:lnTo>
                      <a:pt x="4" y="0"/>
                    </a:lnTo>
                    <a:lnTo>
                      <a:pt x="4" y="0"/>
                    </a:lnTo>
                    <a:close/>
                  </a:path>
                </a:pathLst>
              </a:custGeom>
              <a:solidFill>
                <a:srgbClr val="FFB84D"/>
              </a:solidFill>
              <a:ln w="9525">
                <a:noFill/>
                <a:round/>
                <a:headEnd/>
                <a:tailEnd/>
              </a:ln>
            </p:spPr>
            <p:txBody>
              <a:bodyPr/>
              <a:lstStyle/>
              <a:p>
                <a:endParaRPr lang="en-US"/>
              </a:p>
            </p:txBody>
          </p:sp>
          <p:sp>
            <p:nvSpPr>
              <p:cNvPr id="26705" name="Freeform 81"/>
              <p:cNvSpPr>
                <a:spLocks/>
              </p:cNvSpPr>
              <p:nvPr/>
            </p:nvSpPr>
            <p:spPr bwMode="auto">
              <a:xfrm>
                <a:off x="3613" y="1941"/>
                <a:ext cx="21" cy="57"/>
              </a:xfrm>
              <a:custGeom>
                <a:avLst/>
                <a:gdLst/>
                <a:ahLst/>
                <a:cxnLst>
                  <a:cxn ang="0">
                    <a:pos x="0" y="57"/>
                  </a:cxn>
                  <a:cxn ang="0">
                    <a:pos x="20" y="38"/>
                  </a:cxn>
                  <a:cxn ang="0">
                    <a:pos x="21" y="0"/>
                  </a:cxn>
                  <a:cxn ang="0">
                    <a:pos x="0" y="57"/>
                  </a:cxn>
                  <a:cxn ang="0">
                    <a:pos x="0" y="57"/>
                  </a:cxn>
                </a:cxnLst>
                <a:rect l="0" t="0" r="r" b="b"/>
                <a:pathLst>
                  <a:path w="21" h="57">
                    <a:moveTo>
                      <a:pt x="0" y="57"/>
                    </a:moveTo>
                    <a:lnTo>
                      <a:pt x="20" y="38"/>
                    </a:lnTo>
                    <a:lnTo>
                      <a:pt x="21" y="0"/>
                    </a:lnTo>
                    <a:lnTo>
                      <a:pt x="0" y="57"/>
                    </a:lnTo>
                    <a:lnTo>
                      <a:pt x="0" y="57"/>
                    </a:lnTo>
                    <a:close/>
                  </a:path>
                </a:pathLst>
              </a:custGeom>
              <a:solidFill>
                <a:srgbClr val="FFB84D"/>
              </a:solidFill>
              <a:ln w="9525">
                <a:noFill/>
                <a:round/>
                <a:headEnd/>
                <a:tailEnd/>
              </a:ln>
            </p:spPr>
            <p:txBody>
              <a:bodyPr/>
              <a:lstStyle/>
              <a:p>
                <a:endParaRPr lang="en-US"/>
              </a:p>
            </p:txBody>
          </p:sp>
          <p:sp>
            <p:nvSpPr>
              <p:cNvPr id="26706" name="Freeform 82"/>
              <p:cNvSpPr>
                <a:spLocks/>
              </p:cNvSpPr>
              <p:nvPr/>
            </p:nvSpPr>
            <p:spPr bwMode="auto">
              <a:xfrm>
                <a:off x="3678" y="1920"/>
                <a:ext cx="29" cy="80"/>
              </a:xfrm>
              <a:custGeom>
                <a:avLst/>
                <a:gdLst/>
                <a:ahLst/>
                <a:cxnLst>
                  <a:cxn ang="0">
                    <a:pos x="0" y="63"/>
                  </a:cxn>
                  <a:cxn ang="0">
                    <a:pos x="29" y="0"/>
                  </a:cxn>
                  <a:cxn ang="0">
                    <a:pos x="23" y="45"/>
                  </a:cxn>
                  <a:cxn ang="0">
                    <a:pos x="6" y="80"/>
                  </a:cxn>
                  <a:cxn ang="0">
                    <a:pos x="0" y="63"/>
                  </a:cxn>
                  <a:cxn ang="0">
                    <a:pos x="0" y="63"/>
                  </a:cxn>
                </a:cxnLst>
                <a:rect l="0" t="0" r="r" b="b"/>
                <a:pathLst>
                  <a:path w="29" h="80">
                    <a:moveTo>
                      <a:pt x="0" y="63"/>
                    </a:moveTo>
                    <a:lnTo>
                      <a:pt x="29" y="0"/>
                    </a:lnTo>
                    <a:lnTo>
                      <a:pt x="23" y="45"/>
                    </a:lnTo>
                    <a:lnTo>
                      <a:pt x="6" y="80"/>
                    </a:lnTo>
                    <a:lnTo>
                      <a:pt x="0" y="63"/>
                    </a:lnTo>
                    <a:lnTo>
                      <a:pt x="0" y="63"/>
                    </a:lnTo>
                    <a:close/>
                  </a:path>
                </a:pathLst>
              </a:custGeom>
              <a:solidFill>
                <a:srgbClr val="FFB84D"/>
              </a:solidFill>
              <a:ln w="9525">
                <a:noFill/>
                <a:round/>
                <a:headEnd/>
                <a:tailEnd/>
              </a:ln>
            </p:spPr>
            <p:txBody>
              <a:bodyPr/>
              <a:lstStyle/>
              <a:p>
                <a:endParaRPr lang="en-US"/>
              </a:p>
            </p:txBody>
          </p:sp>
          <p:sp>
            <p:nvSpPr>
              <p:cNvPr id="26707" name="Freeform 83"/>
              <p:cNvSpPr>
                <a:spLocks/>
              </p:cNvSpPr>
              <p:nvPr/>
            </p:nvSpPr>
            <p:spPr bwMode="auto">
              <a:xfrm>
                <a:off x="3702" y="2038"/>
                <a:ext cx="48" cy="63"/>
              </a:xfrm>
              <a:custGeom>
                <a:avLst/>
                <a:gdLst/>
                <a:ahLst/>
                <a:cxnLst>
                  <a:cxn ang="0">
                    <a:pos x="0" y="42"/>
                  </a:cxn>
                  <a:cxn ang="0">
                    <a:pos x="17" y="32"/>
                  </a:cxn>
                  <a:cxn ang="0">
                    <a:pos x="48" y="0"/>
                  </a:cxn>
                  <a:cxn ang="0">
                    <a:pos x="24" y="45"/>
                  </a:cxn>
                  <a:cxn ang="0">
                    <a:pos x="5" y="63"/>
                  </a:cxn>
                  <a:cxn ang="0">
                    <a:pos x="0" y="42"/>
                  </a:cxn>
                  <a:cxn ang="0">
                    <a:pos x="0" y="42"/>
                  </a:cxn>
                </a:cxnLst>
                <a:rect l="0" t="0" r="r" b="b"/>
                <a:pathLst>
                  <a:path w="48" h="63">
                    <a:moveTo>
                      <a:pt x="0" y="42"/>
                    </a:moveTo>
                    <a:lnTo>
                      <a:pt x="17" y="32"/>
                    </a:lnTo>
                    <a:lnTo>
                      <a:pt x="48" y="0"/>
                    </a:lnTo>
                    <a:lnTo>
                      <a:pt x="24" y="45"/>
                    </a:lnTo>
                    <a:lnTo>
                      <a:pt x="5" y="63"/>
                    </a:lnTo>
                    <a:lnTo>
                      <a:pt x="0" y="42"/>
                    </a:lnTo>
                    <a:lnTo>
                      <a:pt x="0" y="42"/>
                    </a:lnTo>
                    <a:close/>
                  </a:path>
                </a:pathLst>
              </a:custGeom>
              <a:solidFill>
                <a:srgbClr val="FFB84D"/>
              </a:solidFill>
              <a:ln w="9525">
                <a:noFill/>
                <a:round/>
                <a:headEnd/>
                <a:tailEnd/>
              </a:ln>
            </p:spPr>
            <p:txBody>
              <a:bodyPr/>
              <a:lstStyle/>
              <a:p>
                <a:endParaRPr lang="en-US"/>
              </a:p>
            </p:txBody>
          </p:sp>
          <p:sp>
            <p:nvSpPr>
              <p:cNvPr id="26708" name="Freeform 84"/>
              <p:cNvSpPr>
                <a:spLocks/>
              </p:cNvSpPr>
              <p:nvPr/>
            </p:nvSpPr>
            <p:spPr bwMode="auto">
              <a:xfrm>
                <a:off x="3688" y="2072"/>
                <a:ext cx="99" cy="126"/>
              </a:xfrm>
              <a:custGeom>
                <a:avLst/>
                <a:gdLst/>
                <a:ahLst/>
                <a:cxnLst>
                  <a:cxn ang="0">
                    <a:pos x="0" y="114"/>
                  </a:cxn>
                  <a:cxn ang="0">
                    <a:pos x="36" y="88"/>
                  </a:cxn>
                  <a:cxn ang="0">
                    <a:pos x="99" y="0"/>
                  </a:cxn>
                  <a:cxn ang="0">
                    <a:pos x="69" y="62"/>
                  </a:cxn>
                  <a:cxn ang="0">
                    <a:pos x="34" y="109"/>
                  </a:cxn>
                  <a:cxn ang="0">
                    <a:pos x="14" y="126"/>
                  </a:cxn>
                  <a:cxn ang="0">
                    <a:pos x="1" y="121"/>
                  </a:cxn>
                  <a:cxn ang="0">
                    <a:pos x="0" y="114"/>
                  </a:cxn>
                  <a:cxn ang="0">
                    <a:pos x="0" y="114"/>
                  </a:cxn>
                </a:cxnLst>
                <a:rect l="0" t="0" r="r" b="b"/>
                <a:pathLst>
                  <a:path w="99" h="126">
                    <a:moveTo>
                      <a:pt x="0" y="114"/>
                    </a:moveTo>
                    <a:lnTo>
                      <a:pt x="36" y="88"/>
                    </a:lnTo>
                    <a:lnTo>
                      <a:pt x="99" y="0"/>
                    </a:lnTo>
                    <a:lnTo>
                      <a:pt x="69" y="62"/>
                    </a:lnTo>
                    <a:lnTo>
                      <a:pt x="34" y="109"/>
                    </a:lnTo>
                    <a:lnTo>
                      <a:pt x="14" y="126"/>
                    </a:lnTo>
                    <a:lnTo>
                      <a:pt x="1" y="121"/>
                    </a:lnTo>
                    <a:lnTo>
                      <a:pt x="0" y="114"/>
                    </a:lnTo>
                    <a:lnTo>
                      <a:pt x="0" y="114"/>
                    </a:lnTo>
                    <a:close/>
                  </a:path>
                </a:pathLst>
              </a:custGeom>
              <a:solidFill>
                <a:srgbClr val="FFB84D"/>
              </a:solidFill>
              <a:ln w="9525">
                <a:noFill/>
                <a:round/>
                <a:headEnd/>
                <a:tailEnd/>
              </a:ln>
            </p:spPr>
            <p:txBody>
              <a:bodyPr/>
              <a:lstStyle/>
              <a:p>
                <a:endParaRPr lang="en-US"/>
              </a:p>
            </p:txBody>
          </p:sp>
          <p:sp>
            <p:nvSpPr>
              <p:cNvPr id="26709" name="Freeform 85"/>
              <p:cNvSpPr>
                <a:spLocks/>
              </p:cNvSpPr>
              <p:nvPr/>
            </p:nvSpPr>
            <p:spPr bwMode="auto">
              <a:xfrm>
                <a:off x="3308" y="2323"/>
                <a:ext cx="50" cy="34"/>
              </a:xfrm>
              <a:custGeom>
                <a:avLst/>
                <a:gdLst/>
                <a:ahLst/>
                <a:cxnLst>
                  <a:cxn ang="0">
                    <a:pos x="29" y="0"/>
                  </a:cxn>
                  <a:cxn ang="0">
                    <a:pos x="50" y="7"/>
                  </a:cxn>
                  <a:cxn ang="0">
                    <a:pos x="34" y="22"/>
                  </a:cxn>
                  <a:cxn ang="0">
                    <a:pos x="0" y="34"/>
                  </a:cxn>
                  <a:cxn ang="0">
                    <a:pos x="23" y="15"/>
                  </a:cxn>
                  <a:cxn ang="0">
                    <a:pos x="29" y="0"/>
                  </a:cxn>
                  <a:cxn ang="0">
                    <a:pos x="29" y="0"/>
                  </a:cxn>
                </a:cxnLst>
                <a:rect l="0" t="0" r="r" b="b"/>
                <a:pathLst>
                  <a:path w="50" h="34">
                    <a:moveTo>
                      <a:pt x="29" y="0"/>
                    </a:moveTo>
                    <a:lnTo>
                      <a:pt x="50" y="7"/>
                    </a:lnTo>
                    <a:lnTo>
                      <a:pt x="34" y="22"/>
                    </a:lnTo>
                    <a:lnTo>
                      <a:pt x="0" y="34"/>
                    </a:lnTo>
                    <a:lnTo>
                      <a:pt x="23" y="15"/>
                    </a:lnTo>
                    <a:lnTo>
                      <a:pt x="29" y="0"/>
                    </a:lnTo>
                    <a:lnTo>
                      <a:pt x="29" y="0"/>
                    </a:lnTo>
                    <a:close/>
                  </a:path>
                </a:pathLst>
              </a:custGeom>
              <a:solidFill>
                <a:srgbClr val="FFB84D"/>
              </a:solidFill>
              <a:ln w="9525">
                <a:noFill/>
                <a:round/>
                <a:headEnd/>
                <a:tailEnd/>
              </a:ln>
            </p:spPr>
            <p:txBody>
              <a:bodyPr/>
              <a:lstStyle/>
              <a:p>
                <a:endParaRPr lang="en-US"/>
              </a:p>
            </p:txBody>
          </p:sp>
          <p:sp>
            <p:nvSpPr>
              <p:cNvPr id="26710" name="Freeform 86"/>
              <p:cNvSpPr>
                <a:spLocks/>
              </p:cNvSpPr>
              <p:nvPr/>
            </p:nvSpPr>
            <p:spPr bwMode="auto">
              <a:xfrm>
                <a:off x="2306" y="2871"/>
                <a:ext cx="260" cy="179"/>
              </a:xfrm>
              <a:custGeom>
                <a:avLst/>
                <a:gdLst/>
                <a:ahLst/>
                <a:cxnLst>
                  <a:cxn ang="0">
                    <a:pos x="22" y="102"/>
                  </a:cxn>
                  <a:cxn ang="0">
                    <a:pos x="15" y="72"/>
                  </a:cxn>
                  <a:cxn ang="0">
                    <a:pos x="30" y="65"/>
                  </a:cxn>
                  <a:cxn ang="0">
                    <a:pos x="57" y="76"/>
                  </a:cxn>
                  <a:cxn ang="0">
                    <a:pos x="44" y="43"/>
                  </a:cxn>
                  <a:cxn ang="0">
                    <a:pos x="74" y="22"/>
                  </a:cxn>
                  <a:cxn ang="0">
                    <a:pos x="81" y="47"/>
                  </a:cxn>
                  <a:cxn ang="0">
                    <a:pos x="97" y="10"/>
                  </a:cxn>
                  <a:cxn ang="0">
                    <a:pos x="123" y="0"/>
                  </a:cxn>
                  <a:cxn ang="0">
                    <a:pos x="141" y="22"/>
                  </a:cxn>
                  <a:cxn ang="0">
                    <a:pos x="159" y="50"/>
                  </a:cxn>
                  <a:cxn ang="0">
                    <a:pos x="191" y="45"/>
                  </a:cxn>
                  <a:cxn ang="0">
                    <a:pos x="211" y="25"/>
                  </a:cxn>
                  <a:cxn ang="0">
                    <a:pos x="238" y="40"/>
                  </a:cxn>
                  <a:cxn ang="0">
                    <a:pos x="223" y="65"/>
                  </a:cxn>
                  <a:cxn ang="0">
                    <a:pos x="260" y="66"/>
                  </a:cxn>
                  <a:cxn ang="0">
                    <a:pos x="254" y="95"/>
                  </a:cxn>
                  <a:cxn ang="0">
                    <a:pos x="215" y="93"/>
                  </a:cxn>
                  <a:cxn ang="0">
                    <a:pos x="197" y="123"/>
                  </a:cxn>
                  <a:cxn ang="0">
                    <a:pos x="172" y="107"/>
                  </a:cxn>
                  <a:cxn ang="0">
                    <a:pos x="149" y="132"/>
                  </a:cxn>
                  <a:cxn ang="0">
                    <a:pos x="122" y="145"/>
                  </a:cxn>
                  <a:cxn ang="0">
                    <a:pos x="99" y="107"/>
                  </a:cxn>
                  <a:cxn ang="0">
                    <a:pos x="72" y="126"/>
                  </a:cxn>
                  <a:cxn ang="0">
                    <a:pos x="61" y="147"/>
                  </a:cxn>
                  <a:cxn ang="0">
                    <a:pos x="25" y="179"/>
                  </a:cxn>
                  <a:cxn ang="0">
                    <a:pos x="0" y="169"/>
                  </a:cxn>
                  <a:cxn ang="0">
                    <a:pos x="1" y="142"/>
                  </a:cxn>
                  <a:cxn ang="0">
                    <a:pos x="35" y="126"/>
                  </a:cxn>
                  <a:cxn ang="0">
                    <a:pos x="40" y="112"/>
                  </a:cxn>
                  <a:cxn ang="0">
                    <a:pos x="22" y="102"/>
                  </a:cxn>
                  <a:cxn ang="0">
                    <a:pos x="22" y="102"/>
                  </a:cxn>
                </a:cxnLst>
                <a:rect l="0" t="0" r="r" b="b"/>
                <a:pathLst>
                  <a:path w="260" h="179">
                    <a:moveTo>
                      <a:pt x="22" y="102"/>
                    </a:moveTo>
                    <a:lnTo>
                      <a:pt x="15" y="72"/>
                    </a:lnTo>
                    <a:lnTo>
                      <a:pt x="30" y="65"/>
                    </a:lnTo>
                    <a:lnTo>
                      <a:pt x="57" y="76"/>
                    </a:lnTo>
                    <a:lnTo>
                      <a:pt x="44" y="43"/>
                    </a:lnTo>
                    <a:lnTo>
                      <a:pt x="74" y="22"/>
                    </a:lnTo>
                    <a:lnTo>
                      <a:pt x="81" y="47"/>
                    </a:lnTo>
                    <a:lnTo>
                      <a:pt x="97" y="10"/>
                    </a:lnTo>
                    <a:lnTo>
                      <a:pt x="123" y="0"/>
                    </a:lnTo>
                    <a:lnTo>
                      <a:pt x="141" y="22"/>
                    </a:lnTo>
                    <a:lnTo>
                      <a:pt x="159" y="50"/>
                    </a:lnTo>
                    <a:lnTo>
                      <a:pt x="191" y="45"/>
                    </a:lnTo>
                    <a:lnTo>
                      <a:pt x="211" y="25"/>
                    </a:lnTo>
                    <a:lnTo>
                      <a:pt x="238" y="40"/>
                    </a:lnTo>
                    <a:lnTo>
                      <a:pt x="223" y="65"/>
                    </a:lnTo>
                    <a:lnTo>
                      <a:pt x="260" y="66"/>
                    </a:lnTo>
                    <a:lnTo>
                      <a:pt x="254" y="95"/>
                    </a:lnTo>
                    <a:lnTo>
                      <a:pt x="215" y="93"/>
                    </a:lnTo>
                    <a:lnTo>
                      <a:pt x="197" y="123"/>
                    </a:lnTo>
                    <a:lnTo>
                      <a:pt x="172" y="107"/>
                    </a:lnTo>
                    <a:lnTo>
                      <a:pt x="149" y="132"/>
                    </a:lnTo>
                    <a:lnTo>
                      <a:pt x="122" y="145"/>
                    </a:lnTo>
                    <a:lnTo>
                      <a:pt x="99" y="107"/>
                    </a:lnTo>
                    <a:lnTo>
                      <a:pt x="72" y="126"/>
                    </a:lnTo>
                    <a:lnTo>
                      <a:pt x="61" y="147"/>
                    </a:lnTo>
                    <a:lnTo>
                      <a:pt x="25" y="179"/>
                    </a:lnTo>
                    <a:lnTo>
                      <a:pt x="0" y="169"/>
                    </a:lnTo>
                    <a:lnTo>
                      <a:pt x="1" y="142"/>
                    </a:lnTo>
                    <a:lnTo>
                      <a:pt x="35" y="126"/>
                    </a:lnTo>
                    <a:lnTo>
                      <a:pt x="40" y="112"/>
                    </a:lnTo>
                    <a:lnTo>
                      <a:pt x="22" y="102"/>
                    </a:lnTo>
                    <a:lnTo>
                      <a:pt x="22" y="102"/>
                    </a:lnTo>
                    <a:close/>
                  </a:path>
                </a:pathLst>
              </a:custGeom>
              <a:solidFill>
                <a:srgbClr val="FF5C33"/>
              </a:solidFill>
              <a:ln w="9525">
                <a:noFill/>
                <a:round/>
                <a:headEnd/>
                <a:tailEnd/>
              </a:ln>
            </p:spPr>
            <p:txBody>
              <a:bodyPr/>
              <a:lstStyle/>
              <a:p>
                <a:endParaRPr lang="en-US"/>
              </a:p>
            </p:txBody>
          </p:sp>
          <p:sp>
            <p:nvSpPr>
              <p:cNvPr id="26711" name="Freeform 87"/>
              <p:cNvSpPr>
                <a:spLocks/>
              </p:cNvSpPr>
              <p:nvPr/>
            </p:nvSpPr>
            <p:spPr bwMode="auto">
              <a:xfrm>
                <a:off x="2116" y="3038"/>
                <a:ext cx="380" cy="295"/>
              </a:xfrm>
              <a:custGeom>
                <a:avLst/>
                <a:gdLst/>
                <a:ahLst/>
                <a:cxnLst>
                  <a:cxn ang="0">
                    <a:pos x="217" y="36"/>
                  </a:cxn>
                  <a:cxn ang="0">
                    <a:pos x="163" y="28"/>
                  </a:cxn>
                  <a:cxn ang="0">
                    <a:pos x="130" y="0"/>
                  </a:cxn>
                  <a:cxn ang="0">
                    <a:pos x="93" y="30"/>
                  </a:cxn>
                  <a:cxn ang="0">
                    <a:pos x="47" y="59"/>
                  </a:cxn>
                  <a:cxn ang="0">
                    <a:pos x="0" y="83"/>
                  </a:cxn>
                  <a:cxn ang="0">
                    <a:pos x="34" y="135"/>
                  </a:cxn>
                  <a:cxn ang="0">
                    <a:pos x="100" y="107"/>
                  </a:cxn>
                  <a:cxn ang="0">
                    <a:pos x="162" y="89"/>
                  </a:cxn>
                  <a:cxn ang="0">
                    <a:pos x="159" y="154"/>
                  </a:cxn>
                  <a:cxn ang="0">
                    <a:pos x="98" y="158"/>
                  </a:cxn>
                  <a:cxn ang="0">
                    <a:pos x="84" y="228"/>
                  </a:cxn>
                  <a:cxn ang="0">
                    <a:pos x="89" y="290"/>
                  </a:cxn>
                  <a:cxn ang="0">
                    <a:pos x="142" y="295"/>
                  </a:cxn>
                  <a:cxn ang="0">
                    <a:pos x="183" y="230"/>
                  </a:cxn>
                  <a:cxn ang="0">
                    <a:pos x="228" y="236"/>
                  </a:cxn>
                  <a:cxn ang="0">
                    <a:pos x="220" y="147"/>
                  </a:cxn>
                  <a:cxn ang="0">
                    <a:pos x="277" y="160"/>
                  </a:cxn>
                  <a:cxn ang="0">
                    <a:pos x="324" y="166"/>
                  </a:cxn>
                  <a:cxn ang="0">
                    <a:pos x="308" y="87"/>
                  </a:cxn>
                  <a:cxn ang="0">
                    <a:pos x="363" y="61"/>
                  </a:cxn>
                  <a:cxn ang="0">
                    <a:pos x="380" y="32"/>
                  </a:cxn>
                  <a:cxn ang="0">
                    <a:pos x="336" y="8"/>
                  </a:cxn>
                  <a:cxn ang="0">
                    <a:pos x="272" y="53"/>
                  </a:cxn>
                  <a:cxn ang="0">
                    <a:pos x="267" y="14"/>
                  </a:cxn>
                  <a:cxn ang="0">
                    <a:pos x="226" y="14"/>
                  </a:cxn>
                  <a:cxn ang="0">
                    <a:pos x="217" y="36"/>
                  </a:cxn>
                  <a:cxn ang="0">
                    <a:pos x="217" y="36"/>
                  </a:cxn>
                </a:cxnLst>
                <a:rect l="0" t="0" r="r" b="b"/>
                <a:pathLst>
                  <a:path w="380" h="295">
                    <a:moveTo>
                      <a:pt x="217" y="36"/>
                    </a:moveTo>
                    <a:lnTo>
                      <a:pt x="163" y="28"/>
                    </a:lnTo>
                    <a:lnTo>
                      <a:pt x="130" y="0"/>
                    </a:lnTo>
                    <a:lnTo>
                      <a:pt x="93" y="30"/>
                    </a:lnTo>
                    <a:lnTo>
                      <a:pt x="47" y="59"/>
                    </a:lnTo>
                    <a:lnTo>
                      <a:pt x="0" y="83"/>
                    </a:lnTo>
                    <a:lnTo>
                      <a:pt x="34" y="135"/>
                    </a:lnTo>
                    <a:lnTo>
                      <a:pt x="100" y="107"/>
                    </a:lnTo>
                    <a:lnTo>
                      <a:pt x="162" y="89"/>
                    </a:lnTo>
                    <a:lnTo>
                      <a:pt x="159" y="154"/>
                    </a:lnTo>
                    <a:lnTo>
                      <a:pt x="98" y="158"/>
                    </a:lnTo>
                    <a:lnTo>
                      <a:pt x="84" y="228"/>
                    </a:lnTo>
                    <a:lnTo>
                      <a:pt x="89" y="290"/>
                    </a:lnTo>
                    <a:lnTo>
                      <a:pt x="142" y="295"/>
                    </a:lnTo>
                    <a:lnTo>
                      <a:pt x="183" y="230"/>
                    </a:lnTo>
                    <a:lnTo>
                      <a:pt x="228" y="236"/>
                    </a:lnTo>
                    <a:lnTo>
                      <a:pt x="220" y="147"/>
                    </a:lnTo>
                    <a:lnTo>
                      <a:pt x="277" y="160"/>
                    </a:lnTo>
                    <a:lnTo>
                      <a:pt x="324" y="166"/>
                    </a:lnTo>
                    <a:lnTo>
                      <a:pt x="308" y="87"/>
                    </a:lnTo>
                    <a:lnTo>
                      <a:pt x="363" y="61"/>
                    </a:lnTo>
                    <a:lnTo>
                      <a:pt x="380" y="32"/>
                    </a:lnTo>
                    <a:lnTo>
                      <a:pt x="336" y="8"/>
                    </a:lnTo>
                    <a:lnTo>
                      <a:pt x="272" y="53"/>
                    </a:lnTo>
                    <a:lnTo>
                      <a:pt x="267" y="14"/>
                    </a:lnTo>
                    <a:lnTo>
                      <a:pt x="226" y="14"/>
                    </a:lnTo>
                    <a:lnTo>
                      <a:pt x="217" y="36"/>
                    </a:lnTo>
                    <a:lnTo>
                      <a:pt x="217" y="36"/>
                    </a:lnTo>
                    <a:close/>
                  </a:path>
                </a:pathLst>
              </a:custGeom>
              <a:solidFill>
                <a:srgbClr val="FF5C33"/>
              </a:solidFill>
              <a:ln w="9525">
                <a:noFill/>
                <a:round/>
                <a:headEnd/>
                <a:tailEnd/>
              </a:ln>
            </p:spPr>
            <p:txBody>
              <a:bodyPr/>
              <a:lstStyle/>
              <a:p>
                <a:endParaRPr lang="en-US"/>
              </a:p>
            </p:txBody>
          </p:sp>
          <p:sp>
            <p:nvSpPr>
              <p:cNvPr id="26712" name="Freeform 88"/>
              <p:cNvSpPr>
                <a:spLocks/>
              </p:cNvSpPr>
              <p:nvPr/>
            </p:nvSpPr>
            <p:spPr bwMode="auto">
              <a:xfrm>
                <a:off x="1702" y="2718"/>
                <a:ext cx="398" cy="276"/>
              </a:xfrm>
              <a:custGeom>
                <a:avLst/>
                <a:gdLst/>
                <a:ahLst/>
                <a:cxnLst>
                  <a:cxn ang="0">
                    <a:pos x="259" y="39"/>
                  </a:cxn>
                  <a:cxn ang="0">
                    <a:pos x="210" y="14"/>
                  </a:cxn>
                  <a:cxn ang="0">
                    <a:pos x="172" y="0"/>
                  </a:cxn>
                  <a:cxn ang="0">
                    <a:pos x="155" y="43"/>
                  </a:cxn>
                  <a:cxn ang="0">
                    <a:pos x="136" y="65"/>
                  </a:cxn>
                  <a:cxn ang="0">
                    <a:pos x="106" y="16"/>
                  </a:cxn>
                  <a:cxn ang="0">
                    <a:pos x="47" y="27"/>
                  </a:cxn>
                  <a:cxn ang="0">
                    <a:pos x="46" y="66"/>
                  </a:cxn>
                  <a:cxn ang="0">
                    <a:pos x="0" y="76"/>
                  </a:cxn>
                  <a:cxn ang="0">
                    <a:pos x="61" y="129"/>
                  </a:cxn>
                  <a:cxn ang="0">
                    <a:pos x="106" y="146"/>
                  </a:cxn>
                  <a:cxn ang="0">
                    <a:pos x="181" y="72"/>
                  </a:cxn>
                  <a:cxn ang="0">
                    <a:pos x="197" y="185"/>
                  </a:cxn>
                  <a:cxn ang="0">
                    <a:pos x="258" y="192"/>
                  </a:cxn>
                  <a:cxn ang="0">
                    <a:pos x="278" y="276"/>
                  </a:cxn>
                  <a:cxn ang="0">
                    <a:pos x="365" y="246"/>
                  </a:cxn>
                  <a:cxn ang="0">
                    <a:pos x="342" y="154"/>
                  </a:cxn>
                  <a:cxn ang="0">
                    <a:pos x="398" y="106"/>
                  </a:cxn>
                  <a:cxn ang="0">
                    <a:pos x="369" y="54"/>
                  </a:cxn>
                  <a:cxn ang="0">
                    <a:pos x="296" y="20"/>
                  </a:cxn>
                  <a:cxn ang="0">
                    <a:pos x="270" y="128"/>
                  </a:cxn>
                  <a:cxn ang="0">
                    <a:pos x="259" y="39"/>
                  </a:cxn>
                  <a:cxn ang="0">
                    <a:pos x="259" y="39"/>
                  </a:cxn>
                </a:cxnLst>
                <a:rect l="0" t="0" r="r" b="b"/>
                <a:pathLst>
                  <a:path w="398" h="276">
                    <a:moveTo>
                      <a:pt x="259" y="39"/>
                    </a:moveTo>
                    <a:lnTo>
                      <a:pt x="210" y="14"/>
                    </a:lnTo>
                    <a:lnTo>
                      <a:pt x="172" y="0"/>
                    </a:lnTo>
                    <a:lnTo>
                      <a:pt x="155" y="43"/>
                    </a:lnTo>
                    <a:lnTo>
                      <a:pt x="136" y="65"/>
                    </a:lnTo>
                    <a:lnTo>
                      <a:pt x="106" y="16"/>
                    </a:lnTo>
                    <a:lnTo>
                      <a:pt x="47" y="27"/>
                    </a:lnTo>
                    <a:lnTo>
                      <a:pt x="46" y="66"/>
                    </a:lnTo>
                    <a:lnTo>
                      <a:pt x="0" y="76"/>
                    </a:lnTo>
                    <a:lnTo>
                      <a:pt x="61" y="129"/>
                    </a:lnTo>
                    <a:lnTo>
                      <a:pt x="106" y="146"/>
                    </a:lnTo>
                    <a:lnTo>
                      <a:pt x="181" y="72"/>
                    </a:lnTo>
                    <a:lnTo>
                      <a:pt x="197" y="185"/>
                    </a:lnTo>
                    <a:lnTo>
                      <a:pt x="258" y="192"/>
                    </a:lnTo>
                    <a:lnTo>
                      <a:pt x="278" y="276"/>
                    </a:lnTo>
                    <a:lnTo>
                      <a:pt x="365" y="246"/>
                    </a:lnTo>
                    <a:lnTo>
                      <a:pt x="342" y="154"/>
                    </a:lnTo>
                    <a:lnTo>
                      <a:pt x="398" y="106"/>
                    </a:lnTo>
                    <a:lnTo>
                      <a:pt x="369" y="54"/>
                    </a:lnTo>
                    <a:lnTo>
                      <a:pt x="296" y="20"/>
                    </a:lnTo>
                    <a:lnTo>
                      <a:pt x="270" y="128"/>
                    </a:lnTo>
                    <a:lnTo>
                      <a:pt x="259" y="39"/>
                    </a:lnTo>
                    <a:lnTo>
                      <a:pt x="259" y="39"/>
                    </a:lnTo>
                    <a:close/>
                  </a:path>
                </a:pathLst>
              </a:custGeom>
              <a:solidFill>
                <a:srgbClr val="FF5C33"/>
              </a:solidFill>
              <a:ln w="9525">
                <a:noFill/>
                <a:round/>
                <a:headEnd/>
                <a:tailEnd/>
              </a:ln>
            </p:spPr>
            <p:txBody>
              <a:bodyPr/>
              <a:lstStyle/>
              <a:p>
                <a:endParaRPr lang="en-US"/>
              </a:p>
            </p:txBody>
          </p:sp>
          <p:sp>
            <p:nvSpPr>
              <p:cNvPr id="26713" name="Freeform 89"/>
              <p:cNvSpPr>
                <a:spLocks/>
              </p:cNvSpPr>
              <p:nvPr/>
            </p:nvSpPr>
            <p:spPr bwMode="auto">
              <a:xfrm>
                <a:off x="2000" y="2245"/>
                <a:ext cx="76" cy="221"/>
              </a:xfrm>
              <a:custGeom>
                <a:avLst/>
                <a:gdLst/>
                <a:ahLst/>
                <a:cxnLst>
                  <a:cxn ang="0">
                    <a:pos x="65" y="136"/>
                  </a:cxn>
                  <a:cxn ang="0">
                    <a:pos x="67" y="107"/>
                  </a:cxn>
                  <a:cxn ang="0">
                    <a:pos x="66" y="85"/>
                  </a:cxn>
                  <a:cxn ang="0">
                    <a:pos x="50" y="81"/>
                  </a:cxn>
                  <a:cxn ang="0">
                    <a:pos x="40" y="73"/>
                  </a:cxn>
                  <a:cxn ang="0">
                    <a:pos x="52" y="50"/>
                  </a:cxn>
                  <a:cxn ang="0">
                    <a:pos x="41" y="20"/>
                  </a:cxn>
                  <a:cxn ang="0">
                    <a:pos x="27" y="25"/>
                  </a:cxn>
                  <a:cxn ang="0">
                    <a:pos x="14" y="0"/>
                  </a:cxn>
                  <a:cxn ang="0">
                    <a:pos x="4" y="40"/>
                  </a:cxn>
                  <a:cxn ang="0">
                    <a:pos x="7" y="67"/>
                  </a:cxn>
                  <a:cxn ang="0">
                    <a:pos x="30" y="94"/>
                  </a:cxn>
                  <a:cxn ang="0">
                    <a:pos x="11" y="120"/>
                  </a:cxn>
                  <a:cxn ang="0">
                    <a:pos x="21" y="154"/>
                  </a:cxn>
                  <a:cxn ang="0">
                    <a:pos x="0" y="174"/>
                  </a:cxn>
                  <a:cxn ang="0">
                    <a:pos x="7" y="221"/>
                  </a:cxn>
                  <a:cxn ang="0">
                    <a:pos x="40" y="205"/>
                  </a:cxn>
                  <a:cxn ang="0">
                    <a:pos x="67" y="220"/>
                  </a:cxn>
                  <a:cxn ang="0">
                    <a:pos x="76" y="199"/>
                  </a:cxn>
                  <a:cxn ang="0">
                    <a:pos x="76" y="155"/>
                  </a:cxn>
                  <a:cxn ang="0">
                    <a:pos x="59" y="151"/>
                  </a:cxn>
                  <a:cxn ang="0">
                    <a:pos x="65" y="136"/>
                  </a:cxn>
                  <a:cxn ang="0">
                    <a:pos x="65" y="136"/>
                  </a:cxn>
                </a:cxnLst>
                <a:rect l="0" t="0" r="r" b="b"/>
                <a:pathLst>
                  <a:path w="76" h="221">
                    <a:moveTo>
                      <a:pt x="65" y="136"/>
                    </a:moveTo>
                    <a:lnTo>
                      <a:pt x="67" y="107"/>
                    </a:lnTo>
                    <a:lnTo>
                      <a:pt x="66" y="85"/>
                    </a:lnTo>
                    <a:lnTo>
                      <a:pt x="50" y="81"/>
                    </a:lnTo>
                    <a:lnTo>
                      <a:pt x="40" y="73"/>
                    </a:lnTo>
                    <a:lnTo>
                      <a:pt x="52" y="50"/>
                    </a:lnTo>
                    <a:lnTo>
                      <a:pt x="41" y="20"/>
                    </a:lnTo>
                    <a:lnTo>
                      <a:pt x="27" y="25"/>
                    </a:lnTo>
                    <a:lnTo>
                      <a:pt x="14" y="0"/>
                    </a:lnTo>
                    <a:lnTo>
                      <a:pt x="4" y="40"/>
                    </a:lnTo>
                    <a:lnTo>
                      <a:pt x="7" y="67"/>
                    </a:lnTo>
                    <a:lnTo>
                      <a:pt x="30" y="94"/>
                    </a:lnTo>
                    <a:lnTo>
                      <a:pt x="11" y="120"/>
                    </a:lnTo>
                    <a:lnTo>
                      <a:pt x="21" y="154"/>
                    </a:lnTo>
                    <a:lnTo>
                      <a:pt x="0" y="174"/>
                    </a:lnTo>
                    <a:lnTo>
                      <a:pt x="7" y="221"/>
                    </a:lnTo>
                    <a:lnTo>
                      <a:pt x="40" y="205"/>
                    </a:lnTo>
                    <a:lnTo>
                      <a:pt x="67" y="220"/>
                    </a:lnTo>
                    <a:lnTo>
                      <a:pt x="76" y="199"/>
                    </a:lnTo>
                    <a:lnTo>
                      <a:pt x="76" y="155"/>
                    </a:lnTo>
                    <a:lnTo>
                      <a:pt x="59" y="151"/>
                    </a:lnTo>
                    <a:lnTo>
                      <a:pt x="65" y="136"/>
                    </a:lnTo>
                    <a:lnTo>
                      <a:pt x="65" y="136"/>
                    </a:lnTo>
                    <a:close/>
                  </a:path>
                </a:pathLst>
              </a:custGeom>
              <a:solidFill>
                <a:srgbClr val="FF5C33"/>
              </a:solidFill>
              <a:ln w="9525">
                <a:noFill/>
                <a:round/>
                <a:headEnd/>
                <a:tailEnd/>
              </a:ln>
            </p:spPr>
            <p:txBody>
              <a:bodyPr/>
              <a:lstStyle/>
              <a:p>
                <a:endParaRPr lang="en-US"/>
              </a:p>
            </p:txBody>
          </p:sp>
          <p:sp>
            <p:nvSpPr>
              <p:cNvPr id="26714" name="Freeform 90"/>
              <p:cNvSpPr>
                <a:spLocks/>
              </p:cNvSpPr>
              <p:nvPr/>
            </p:nvSpPr>
            <p:spPr bwMode="auto">
              <a:xfrm>
                <a:off x="2076" y="2154"/>
                <a:ext cx="171" cy="272"/>
              </a:xfrm>
              <a:custGeom>
                <a:avLst/>
                <a:gdLst/>
                <a:ahLst/>
                <a:cxnLst>
                  <a:cxn ang="0">
                    <a:pos x="118" y="99"/>
                  </a:cxn>
                  <a:cxn ang="0">
                    <a:pos x="140" y="126"/>
                  </a:cxn>
                  <a:cxn ang="0">
                    <a:pos x="165" y="133"/>
                  </a:cxn>
                  <a:cxn ang="0">
                    <a:pos x="164" y="161"/>
                  </a:cxn>
                  <a:cxn ang="0">
                    <a:pos x="167" y="194"/>
                  </a:cxn>
                  <a:cxn ang="0">
                    <a:pos x="171" y="226"/>
                  </a:cxn>
                  <a:cxn ang="0">
                    <a:pos x="129" y="233"/>
                  </a:cxn>
                  <a:cxn ang="0">
                    <a:pos x="120" y="187"/>
                  </a:cxn>
                  <a:cxn ang="0">
                    <a:pos x="109" y="147"/>
                  </a:cxn>
                  <a:cxn ang="0">
                    <a:pos x="76" y="173"/>
                  </a:cxn>
                  <a:cxn ang="0">
                    <a:pos x="93" y="209"/>
                  </a:cxn>
                  <a:cxn ang="0">
                    <a:pos x="56" y="246"/>
                  </a:cxn>
                  <a:cxn ang="0">
                    <a:pos x="17" y="272"/>
                  </a:cxn>
                  <a:cxn ang="0">
                    <a:pos x="0" y="242"/>
                  </a:cxn>
                  <a:cxn ang="0">
                    <a:pos x="27" y="189"/>
                  </a:cxn>
                  <a:cxn ang="0">
                    <a:pos x="13" y="163"/>
                  </a:cxn>
                  <a:cxn ang="0">
                    <a:pos x="63" y="134"/>
                  </a:cxn>
                  <a:cxn ang="0">
                    <a:pos x="41" y="104"/>
                  </a:cxn>
                  <a:cxn ang="0">
                    <a:pos x="28" y="74"/>
                  </a:cxn>
                  <a:cxn ang="0">
                    <a:pos x="68" y="60"/>
                  </a:cxn>
                  <a:cxn ang="0">
                    <a:pos x="67" y="18"/>
                  </a:cxn>
                  <a:cxn ang="0">
                    <a:pos x="75" y="0"/>
                  </a:cxn>
                  <a:cxn ang="0">
                    <a:pos x="95" y="23"/>
                  </a:cxn>
                  <a:cxn ang="0">
                    <a:pos x="94" y="73"/>
                  </a:cxn>
                  <a:cxn ang="0">
                    <a:pos x="113" y="65"/>
                  </a:cxn>
                  <a:cxn ang="0">
                    <a:pos x="126" y="87"/>
                  </a:cxn>
                  <a:cxn ang="0">
                    <a:pos x="118" y="99"/>
                  </a:cxn>
                  <a:cxn ang="0">
                    <a:pos x="118" y="99"/>
                  </a:cxn>
                </a:cxnLst>
                <a:rect l="0" t="0" r="r" b="b"/>
                <a:pathLst>
                  <a:path w="171" h="272">
                    <a:moveTo>
                      <a:pt x="118" y="99"/>
                    </a:moveTo>
                    <a:lnTo>
                      <a:pt x="140" y="126"/>
                    </a:lnTo>
                    <a:lnTo>
                      <a:pt x="165" y="133"/>
                    </a:lnTo>
                    <a:lnTo>
                      <a:pt x="164" y="161"/>
                    </a:lnTo>
                    <a:lnTo>
                      <a:pt x="167" y="194"/>
                    </a:lnTo>
                    <a:lnTo>
                      <a:pt x="171" y="226"/>
                    </a:lnTo>
                    <a:lnTo>
                      <a:pt x="129" y="233"/>
                    </a:lnTo>
                    <a:lnTo>
                      <a:pt x="120" y="187"/>
                    </a:lnTo>
                    <a:lnTo>
                      <a:pt x="109" y="147"/>
                    </a:lnTo>
                    <a:lnTo>
                      <a:pt x="76" y="173"/>
                    </a:lnTo>
                    <a:lnTo>
                      <a:pt x="93" y="209"/>
                    </a:lnTo>
                    <a:lnTo>
                      <a:pt x="56" y="246"/>
                    </a:lnTo>
                    <a:lnTo>
                      <a:pt x="17" y="272"/>
                    </a:lnTo>
                    <a:lnTo>
                      <a:pt x="0" y="242"/>
                    </a:lnTo>
                    <a:lnTo>
                      <a:pt x="27" y="189"/>
                    </a:lnTo>
                    <a:lnTo>
                      <a:pt x="13" y="163"/>
                    </a:lnTo>
                    <a:lnTo>
                      <a:pt x="63" y="134"/>
                    </a:lnTo>
                    <a:lnTo>
                      <a:pt x="41" y="104"/>
                    </a:lnTo>
                    <a:lnTo>
                      <a:pt x="28" y="74"/>
                    </a:lnTo>
                    <a:lnTo>
                      <a:pt x="68" y="60"/>
                    </a:lnTo>
                    <a:lnTo>
                      <a:pt x="67" y="18"/>
                    </a:lnTo>
                    <a:lnTo>
                      <a:pt x="75" y="0"/>
                    </a:lnTo>
                    <a:lnTo>
                      <a:pt x="95" y="23"/>
                    </a:lnTo>
                    <a:lnTo>
                      <a:pt x="94" y="73"/>
                    </a:lnTo>
                    <a:lnTo>
                      <a:pt x="113" y="65"/>
                    </a:lnTo>
                    <a:lnTo>
                      <a:pt x="126" y="87"/>
                    </a:lnTo>
                    <a:lnTo>
                      <a:pt x="118" y="99"/>
                    </a:lnTo>
                    <a:lnTo>
                      <a:pt x="118" y="99"/>
                    </a:lnTo>
                    <a:close/>
                  </a:path>
                </a:pathLst>
              </a:custGeom>
              <a:solidFill>
                <a:srgbClr val="FF5C33"/>
              </a:solidFill>
              <a:ln w="9525">
                <a:noFill/>
                <a:round/>
                <a:headEnd/>
                <a:tailEnd/>
              </a:ln>
            </p:spPr>
            <p:txBody>
              <a:bodyPr/>
              <a:lstStyle/>
              <a:p>
                <a:endParaRPr lang="en-US"/>
              </a:p>
            </p:txBody>
          </p:sp>
          <p:sp>
            <p:nvSpPr>
              <p:cNvPr id="26715" name="Freeform 91"/>
              <p:cNvSpPr>
                <a:spLocks/>
              </p:cNvSpPr>
              <p:nvPr/>
            </p:nvSpPr>
            <p:spPr bwMode="auto">
              <a:xfrm>
                <a:off x="2128" y="2400"/>
                <a:ext cx="279" cy="137"/>
              </a:xfrm>
              <a:custGeom>
                <a:avLst/>
                <a:gdLst/>
                <a:ahLst/>
                <a:cxnLst>
                  <a:cxn ang="0">
                    <a:pos x="101" y="18"/>
                  </a:cxn>
                  <a:cxn ang="0">
                    <a:pos x="136" y="6"/>
                  </a:cxn>
                  <a:cxn ang="0">
                    <a:pos x="162" y="0"/>
                  </a:cxn>
                  <a:cxn ang="0">
                    <a:pos x="172" y="26"/>
                  </a:cxn>
                  <a:cxn ang="0">
                    <a:pos x="184" y="39"/>
                  </a:cxn>
                  <a:cxn ang="0">
                    <a:pos x="207" y="12"/>
                  </a:cxn>
                  <a:cxn ang="0">
                    <a:pos x="248" y="21"/>
                  </a:cxn>
                  <a:cxn ang="0">
                    <a:pos x="247" y="47"/>
                  </a:cxn>
                  <a:cxn ang="0">
                    <a:pos x="279" y="58"/>
                  </a:cxn>
                  <a:cxn ang="0">
                    <a:pos x="235" y="86"/>
                  </a:cxn>
                  <a:cxn ang="0">
                    <a:pos x="203" y="90"/>
                  </a:cxn>
                  <a:cxn ang="0">
                    <a:pos x="162" y="63"/>
                  </a:cxn>
                  <a:cxn ang="0">
                    <a:pos x="137" y="99"/>
                  </a:cxn>
                  <a:cxn ang="0">
                    <a:pos x="94" y="96"/>
                  </a:cxn>
                  <a:cxn ang="0">
                    <a:pos x="75" y="134"/>
                  </a:cxn>
                  <a:cxn ang="0">
                    <a:pos x="17" y="137"/>
                  </a:cxn>
                  <a:cxn ang="0">
                    <a:pos x="27" y="79"/>
                  </a:cxn>
                  <a:cxn ang="0">
                    <a:pos x="0" y="40"/>
                  </a:cxn>
                  <a:cxn ang="0">
                    <a:pos x="23" y="19"/>
                  </a:cxn>
                  <a:cxn ang="0">
                    <a:pos x="75" y="6"/>
                  </a:cxn>
                  <a:cxn ang="0">
                    <a:pos x="85" y="32"/>
                  </a:cxn>
                  <a:cxn ang="0">
                    <a:pos x="101" y="18"/>
                  </a:cxn>
                  <a:cxn ang="0">
                    <a:pos x="101" y="18"/>
                  </a:cxn>
                </a:cxnLst>
                <a:rect l="0" t="0" r="r" b="b"/>
                <a:pathLst>
                  <a:path w="279" h="137">
                    <a:moveTo>
                      <a:pt x="101" y="18"/>
                    </a:moveTo>
                    <a:lnTo>
                      <a:pt x="136" y="6"/>
                    </a:lnTo>
                    <a:lnTo>
                      <a:pt x="162" y="0"/>
                    </a:lnTo>
                    <a:lnTo>
                      <a:pt x="172" y="26"/>
                    </a:lnTo>
                    <a:lnTo>
                      <a:pt x="184" y="39"/>
                    </a:lnTo>
                    <a:lnTo>
                      <a:pt x="207" y="12"/>
                    </a:lnTo>
                    <a:lnTo>
                      <a:pt x="248" y="21"/>
                    </a:lnTo>
                    <a:lnTo>
                      <a:pt x="247" y="47"/>
                    </a:lnTo>
                    <a:lnTo>
                      <a:pt x="279" y="58"/>
                    </a:lnTo>
                    <a:lnTo>
                      <a:pt x="235" y="86"/>
                    </a:lnTo>
                    <a:lnTo>
                      <a:pt x="203" y="90"/>
                    </a:lnTo>
                    <a:lnTo>
                      <a:pt x="162" y="63"/>
                    </a:lnTo>
                    <a:lnTo>
                      <a:pt x="137" y="99"/>
                    </a:lnTo>
                    <a:lnTo>
                      <a:pt x="94" y="96"/>
                    </a:lnTo>
                    <a:lnTo>
                      <a:pt x="75" y="134"/>
                    </a:lnTo>
                    <a:lnTo>
                      <a:pt x="17" y="137"/>
                    </a:lnTo>
                    <a:lnTo>
                      <a:pt x="27" y="79"/>
                    </a:lnTo>
                    <a:lnTo>
                      <a:pt x="0" y="40"/>
                    </a:lnTo>
                    <a:lnTo>
                      <a:pt x="23" y="19"/>
                    </a:lnTo>
                    <a:lnTo>
                      <a:pt x="75" y="6"/>
                    </a:lnTo>
                    <a:lnTo>
                      <a:pt x="85" y="32"/>
                    </a:lnTo>
                    <a:lnTo>
                      <a:pt x="101" y="18"/>
                    </a:lnTo>
                    <a:lnTo>
                      <a:pt x="101" y="18"/>
                    </a:lnTo>
                    <a:close/>
                  </a:path>
                </a:pathLst>
              </a:custGeom>
              <a:solidFill>
                <a:srgbClr val="FF5C33"/>
              </a:solidFill>
              <a:ln w="9525">
                <a:noFill/>
                <a:round/>
                <a:headEnd/>
                <a:tailEnd/>
              </a:ln>
            </p:spPr>
            <p:txBody>
              <a:bodyPr/>
              <a:lstStyle/>
              <a:p>
                <a:endParaRPr lang="en-US"/>
              </a:p>
            </p:txBody>
          </p:sp>
          <p:sp>
            <p:nvSpPr>
              <p:cNvPr id="26716" name="Freeform 92"/>
              <p:cNvSpPr>
                <a:spLocks/>
              </p:cNvSpPr>
              <p:nvPr/>
            </p:nvSpPr>
            <p:spPr bwMode="auto">
              <a:xfrm>
                <a:off x="2152" y="2539"/>
                <a:ext cx="285" cy="220"/>
              </a:xfrm>
              <a:custGeom>
                <a:avLst/>
                <a:gdLst/>
                <a:ahLst/>
                <a:cxnLst>
                  <a:cxn ang="0">
                    <a:pos x="164" y="40"/>
                  </a:cxn>
                  <a:cxn ang="0">
                    <a:pos x="126" y="26"/>
                  </a:cxn>
                  <a:cxn ang="0">
                    <a:pos x="104" y="0"/>
                  </a:cxn>
                  <a:cxn ang="0">
                    <a:pos x="74" y="17"/>
                  </a:cxn>
                  <a:cxn ang="0">
                    <a:pos x="36" y="29"/>
                  </a:cxn>
                  <a:cxn ang="0">
                    <a:pos x="0" y="40"/>
                  </a:cxn>
                  <a:cxn ang="0">
                    <a:pos x="17" y="84"/>
                  </a:cxn>
                  <a:cxn ang="0">
                    <a:pos x="70" y="74"/>
                  </a:cxn>
                  <a:cxn ang="0">
                    <a:pos x="118" y="71"/>
                  </a:cxn>
                  <a:cxn ang="0">
                    <a:pos x="108" y="119"/>
                  </a:cxn>
                  <a:cxn ang="0">
                    <a:pos x="62" y="112"/>
                  </a:cxn>
                  <a:cxn ang="0">
                    <a:pos x="43" y="161"/>
                  </a:cxn>
                  <a:cxn ang="0">
                    <a:pos x="39" y="208"/>
                  </a:cxn>
                  <a:cxn ang="0">
                    <a:pos x="78" y="220"/>
                  </a:cxn>
                  <a:cxn ang="0">
                    <a:pos x="116" y="179"/>
                  </a:cxn>
                  <a:cxn ang="0">
                    <a:pos x="148" y="191"/>
                  </a:cxn>
                  <a:cxn ang="0">
                    <a:pos x="153" y="124"/>
                  </a:cxn>
                  <a:cxn ang="0">
                    <a:pos x="193" y="142"/>
                  </a:cxn>
                  <a:cxn ang="0">
                    <a:pos x="227" y="154"/>
                  </a:cxn>
                  <a:cxn ang="0">
                    <a:pos x="225" y="94"/>
                  </a:cxn>
                  <a:cxn ang="0">
                    <a:pos x="269" y="84"/>
                  </a:cxn>
                  <a:cxn ang="0">
                    <a:pos x="285" y="64"/>
                  </a:cxn>
                  <a:cxn ang="0">
                    <a:pos x="256" y="40"/>
                  </a:cxn>
                  <a:cxn ang="0">
                    <a:pos x="203" y="62"/>
                  </a:cxn>
                  <a:cxn ang="0">
                    <a:pos x="204" y="33"/>
                  </a:cxn>
                  <a:cxn ang="0">
                    <a:pos x="174" y="26"/>
                  </a:cxn>
                  <a:cxn ang="0">
                    <a:pos x="164" y="40"/>
                  </a:cxn>
                  <a:cxn ang="0">
                    <a:pos x="164" y="40"/>
                  </a:cxn>
                </a:cxnLst>
                <a:rect l="0" t="0" r="r" b="b"/>
                <a:pathLst>
                  <a:path w="285" h="220">
                    <a:moveTo>
                      <a:pt x="164" y="40"/>
                    </a:moveTo>
                    <a:lnTo>
                      <a:pt x="126" y="26"/>
                    </a:lnTo>
                    <a:lnTo>
                      <a:pt x="104" y="0"/>
                    </a:lnTo>
                    <a:lnTo>
                      <a:pt x="74" y="17"/>
                    </a:lnTo>
                    <a:lnTo>
                      <a:pt x="36" y="29"/>
                    </a:lnTo>
                    <a:lnTo>
                      <a:pt x="0" y="40"/>
                    </a:lnTo>
                    <a:lnTo>
                      <a:pt x="17" y="84"/>
                    </a:lnTo>
                    <a:lnTo>
                      <a:pt x="70" y="74"/>
                    </a:lnTo>
                    <a:lnTo>
                      <a:pt x="118" y="71"/>
                    </a:lnTo>
                    <a:lnTo>
                      <a:pt x="108" y="119"/>
                    </a:lnTo>
                    <a:lnTo>
                      <a:pt x="62" y="112"/>
                    </a:lnTo>
                    <a:lnTo>
                      <a:pt x="43" y="161"/>
                    </a:lnTo>
                    <a:lnTo>
                      <a:pt x="39" y="208"/>
                    </a:lnTo>
                    <a:lnTo>
                      <a:pt x="78" y="220"/>
                    </a:lnTo>
                    <a:lnTo>
                      <a:pt x="116" y="179"/>
                    </a:lnTo>
                    <a:lnTo>
                      <a:pt x="148" y="191"/>
                    </a:lnTo>
                    <a:lnTo>
                      <a:pt x="153" y="124"/>
                    </a:lnTo>
                    <a:lnTo>
                      <a:pt x="193" y="142"/>
                    </a:lnTo>
                    <a:lnTo>
                      <a:pt x="227" y="154"/>
                    </a:lnTo>
                    <a:lnTo>
                      <a:pt x="225" y="94"/>
                    </a:lnTo>
                    <a:lnTo>
                      <a:pt x="269" y="84"/>
                    </a:lnTo>
                    <a:lnTo>
                      <a:pt x="285" y="64"/>
                    </a:lnTo>
                    <a:lnTo>
                      <a:pt x="256" y="40"/>
                    </a:lnTo>
                    <a:lnTo>
                      <a:pt x="203" y="62"/>
                    </a:lnTo>
                    <a:lnTo>
                      <a:pt x="204" y="33"/>
                    </a:lnTo>
                    <a:lnTo>
                      <a:pt x="174" y="26"/>
                    </a:lnTo>
                    <a:lnTo>
                      <a:pt x="164" y="40"/>
                    </a:lnTo>
                    <a:lnTo>
                      <a:pt x="164" y="40"/>
                    </a:lnTo>
                    <a:close/>
                  </a:path>
                </a:pathLst>
              </a:custGeom>
              <a:solidFill>
                <a:srgbClr val="FF5C33"/>
              </a:solidFill>
              <a:ln w="9525">
                <a:noFill/>
                <a:round/>
                <a:headEnd/>
                <a:tailEnd/>
              </a:ln>
            </p:spPr>
            <p:txBody>
              <a:bodyPr/>
              <a:lstStyle/>
              <a:p>
                <a:endParaRPr lang="en-US"/>
              </a:p>
            </p:txBody>
          </p:sp>
          <p:sp>
            <p:nvSpPr>
              <p:cNvPr id="26717" name="Freeform 93"/>
              <p:cNvSpPr>
                <a:spLocks/>
              </p:cNvSpPr>
              <p:nvPr/>
            </p:nvSpPr>
            <p:spPr bwMode="auto">
              <a:xfrm>
                <a:off x="2075" y="2767"/>
                <a:ext cx="371" cy="220"/>
              </a:xfrm>
              <a:custGeom>
                <a:avLst/>
                <a:gdLst/>
                <a:ahLst/>
                <a:cxnLst>
                  <a:cxn ang="0">
                    <a:pos x="128" y="40"/>
                  </a:cxn>
                  <a:cxn ang="0">
                    <a:pos x="171" y="17"/>
                  </a:cxn>
                  <a:cxn ang="0">
                    <a:pos x="205" y="0"/>
                  </a:cxn>
                  <a:cxn ang="0">
                    <a:pos x="223" y="31"/>
                  </a:cxn>
                  <a:cxn ang="0">
                    <a:pos x="242" y="45"/>
                  </a:cxn>
                  <a:cxn ang="0">
                    <a:pos x="266" y="3"/>
                  </a:cxn>
                  <a:cxn ang="0">
                    <a:pos x="322" y="4"/>
                  </a:cxn>
                  <a:cxn ang="0">
                    <a:pos x="326" y="37"/>
                  </a:cxn>
                  <a:cxn ang="0">
                    <a:pos x="371" y="43"/>
                  </a:cxn>
                  <a:cxn ang="0">
                    <a:pos x="319" y="92"/>
                  </a:cxn>
                  <a:cxn ang="0">
                    <a:pos x="277" y="106"/>
                  </a:cxn>
                  <a:cxn ang="0">
                    <a:pos x="218" y="83"/>
                  </a:cxn>
                  <a:cxn ang="0">
                    <a:pos x="193" y="137"/>
                  </a:cxn>
                  <a:cxn ang="0">
                    <a:pos x="136" y="144"/>
                  </a:cxn>
                  <a:cxn ang="0">
                    <a:pos x="119" y="200"/>
                  </a:cxn>
                  <a:cxn ang="0">
                    <a:pos x="43" y="220"/>
                  </a:cxn>
                  <a:cxn ang="0">
                    <a:pos x="44" y="143"/>
                  </a:cxn>
                  <a:cxn ang="0">
                    <a:pos x="0" y="99"/>
                  </a:cxn>
                  <a:cxn ang="0">
                    <a:pos x="26" y="65"/>
                  </a:cxn>
                  <a:cxn ang="0">
                    <a:pos x="92" y="33"/>
                  </a:cxn>
                  <a:cxn ang="0">
                    <a:pos x="110" y="64"/>
                  </a:cxn>
                  <a:cxn ang="0">
                    <a:pos x="128" y="40"/>
                  </a:cxn>
                  <a:cxn ang="0">
                    <a:pos x="128" y="40"/>
                  </a:cxn>
                </a:cxnLst>
                <a:rect l="0" t="0" r="r" b="b"/>
                <a:pathLst>
                  <a:path w="371" h="220">
                    <a:moveTo>
                      <a:pt x="128" y="40"/>
                    </a:moveTo>
                    <a:lnTo>
                      <a:pt x="171" y="17"/>
                    </a:lnTo>
                    <a:lnTo>
                      <a:pt x="205" y="0"/>
                    </a:lnTo>
                    <a:lnTo>
                      <a:pt x="223" y="31"/>
                    </a:lnTo>
                    <a:lnTo>
                      <a:pt x="242" y="45"/>
                    </a:lnTo>
                    <a:lnTo>
                      <a:pt x="266" y="3"/>
                    </a:lnTo>
                    <a:lnTo>
                      <a:pt x="322" y="4"/>
                    </a:lnTo>
                    <a:lnTo>
                      <a:pt x="326" y="37"/>
                    </a:lnTo>
                    <a:lnTo>
                      <a:pt x="371" y="43"/>
                    </a:lnTo>
                    <a:lnTo>
                      <a:pt x="319" y="92"/>
                    </a:lnTo>
                    <a:lnTo>
                      <a:pt x="277" y="106"/>
                    </a:lnTo>
                    <a:lnTo>
                      <a:pt x="218" y="83"/>
                    </a:lnTo>
                    <a:lnTo>
                      <a:pt x="193" y="137"/>
                    </a:lnTo>
                    <a:lnTo>
                      <a:pt x="136" y="144"/>
                    </a:lnTo>
                    <a:lnTo>
                      <a:pt x="119" y="200"/>
                    </a:lnTo>
                    <a:lnTo>
                      <a:pt x="43" y="220"/>
                    </a:lnTo>
                    <a:lnTo>
                      <a:pt x="44" y="143"/>
                    </a:lnTo>
                    <a:lnTo>
                      <a:pt x="0" y="99"/>
                    </a:lnTo>
                    <a:lnTo>
                      <a:pt x="26" y="65"/>
                    </a:lnTo>
                    <a:lnTo>
                      <a:pt x="92" y="33"/>
                    </a:lnTo>
                    <a:lnTo>
                      <a:pt x="110" y="64"/>
                    </a:lnTo>
                    <a:lnTo>
                      <a:pt x="128" y="40"/>
                    </a:lnTo>
                    <a:lnTo>
                      <a:pt x="128" y="40"/>
                    </a:lnTo>
                    <a:close/>
                  </a:path>
                </a:pathLst>
              </a:custGeom>
              <a:solidFill>
                <a:srgbClr val="FF5C33"/>
              </a:solidFill>
              <a:ln w="9525">
                <a:noFill/>
                <a:round/>
                <a:headEnd/>
                <a:tailEnd/>
              </a:ln>
            </p:spPr>
            <p:txBody>
              <a:bodyPr/>
              <a:lstStyle/>
              <a:p>
                <a:endParaRPr lang="en-US"/>
              </a:p>
            </p:txBody>
          </p:sp>
          <p:sp>
            <p:nvSpPr>
              <p:cNvPr id="26718" name="Freeform 94"/>
              <p:cNvSpPr>
                <a:spLocks/>
              </p:cNvSpPr>
              <p:nvPr/>
            </p:nvSpPr>
            <p:spPr bwMode="auto">
              <a:xfrm>
                <a:off x="1851" y="2472"/>
                <a:ext cx="237" cy="126"/>
              </a:xfrm>
              <a:custGeom>
                <a:avLst/>
                <a:gdLst/>
                <a:ahLst/>
                <a:cxnLst>
                  <a:cxn ang="0">
                    <a:pos x="150" y="16"/>
                  </a:cxn>
                  <a:cxn ang="0">
                    <a:pos x="121" y="6"/>
                  </a:cxn>
                  <a:cxn ang="0">
                    <a:pos x="98" y="0"/>
                  </a:cxn>
                  <a:cxn ang="0">
                    <a:pos x="90" y="19"/>
                  </a:cxn>
                  <a:cxn ang="0">
                    <a:pos x="80" y="29"/>
                  </a:cxn>
                  <a:cxn ang="0">
                    <a:pos x="61" y="7"/>
                  </a:cxn>
                  <a:cxn ang="0">
                    <a:pos x="27" y="13"/>
                  </a:cxn>
                  <a:cxn ang="0">
                    <a:pos x="27" y="31"/>
                  </a:cxn>
                  <a:cxn ang="0">
                    <a:pos x="0" y="38"/>
                  </a:cxn>
                  <a:cxn ang="0">
                    <a:pos x="37" y="61"/>
                  </a:cxn>
                  <a:cxn ang="0">
                    <a:pos x="65" y="67"/>
                  </a:cxn>
                  <a:cxn ang="0">
                    <a:pos x="99" y="49"/>
                  </a:cxn>
                  <a:cxn ang="0">
                    <a:pos x="122" y="80"/>
                  </a:cxn>
                  <a:cxn ang="0">
                    <a:pos x="158" y="81"/>
                  </a:cxn>
                  <a:cxn ang="0">
                    <a:pos x="176" y="116"/>
                  </a:cxn>
                  <a:cxn ang="0">
                    <a:pos x="228" y="126"/>
                  </a:cxn>
                  <a:cxn ang="0">
                    <a:pos x="215" y="74"/>
                  </a:cxn>
                  <a:cxn ang="0">
                    <a:pos x="237" y="42"/>
                  </a:cxn>
                  <a:cxn ang="0">
                    <a:pos x="216" y="21"/>
                  </a:cxn>
                  <a:cxn ang="0">
                    <a:pos x="172" y="8"/>
                  </a:cxn>
                  <a:cxn ang="0">
                    <a:pos x="164" y="29"/>
                  </a:cxn>
                  <a:cxn ang="0">
                    <a:pos x="150" y="16"/>
                  </a:cxn>
                  <a:cxn ang="0">
                    <a:pos x="150" y="16"/>
                  </a:cxn>
                </a:cxnLst>
                <a:rect l="0" t="0" r="r" b="b"/>
                <a:pathLst>
                  <a:path w="237" h="126">
                    <a:moveTo>
                      <a:pt x="150" y="16"/>
                    </a:moveTo>
                    <a:lnTo>
                      <a:pt x="121" y="6"/>
                    </a:lnTo>
                    <a:lnTo>
                      <a:pt x="98" y="0"/>
                    </a:lnTo>
                    <a:lnTo>
                      <a:pt x="90" y="19"/>
                    </a:lnTo>
                    <a:lnTo>
                      <a:pt x="80" y="29"/>
                    </a:lnTo>
                    <a:lnTo>
                      <a:pt x="61" y="7"/>
                    </a:lnTo>
                    <a:lnTo>
                      <a:pt x="27" y="13"/>
                    </a:lnTo>
                    <a:lnTo>
                      <a:pt x="27" y="31"/>
                    </a:lnTo>
                    <a:lnTo>
                      <a:pt x="0" y="38"/>
                    </a:lnTo>
                    <a:lnTo>
                      <a:pt x="37" y="61"/>
                    </a:lnTo>
                    <a:lnTo>
                      <a:pt x="65" y="67"/>
                    </a:lnTo>
                    <a:lnTo>
                      <a:pt x="99" y="49"/>
                    </a:lnTo>
                    <a:lnTo>
                      <a:pt x="122" y="80"/>
                    </a:lnTo>
                    <a:lnTo>
                      <a:pt x="158" y="81"/>
                    </a:lnTo>
                    <a:lnTo>
                      <a:pt x="176" y="116"/>
                    </a:lnTo>
                    <a:lnTo>
                      <a:pt x="228" y="126"/>
                    </a:lnTo>
                    <a:lnTo>
                      <a:pt x="215" y="74"/>
                    </a:lnTo>
                    <a:lnTo>
                      <a:pt x="237" y="42"/>
                    </a:lnTo>
                    <a:lnTo>
                      <a:pt x="216" y="21"/>
                    </a:lnTo>
                    <a:lnTo>
                      <a:pt x="172" y="8"/>
                    </a:lnTo>
                    <a:lnTo>
                      <a:pt x="164" y="29"/>
                    </a:lnTo>
                    <a:lnTo>
                      <a:pt x="150" y="16"/>
                    </a:lnTo>
                    <a:lnTo>
                      <a:pt x="150" y="16"/>
                    </a:lnTo>
                    <a:close/>
                  </a:path>
                </a:pathLst>
              </a:custGeom>
              <a:solidFill>
                <a:srgbClr val="FF5C33"/>
              </a:solidFill>
              <a:ln w="9525">
                <a:noFill/>
                <a:round/>
                <a:headEnd/>
                <a:tailEnd/>
              </a:ln>
            </p:spPr>
            <p:txBody>
              <a:bodyPr/>
              <a:lstStyle/>
              <a:p>
                <a:endParaRPr lang="en-US"/>
              </a:p>
            </p:txBody>
          </p:sp>
          <p:sp>
            <p:nvSpPr>
              <p:cNvPr id="26719" name="Freeform 95"/>
              <p:cNvSpPr>
                <a:spLocks/>
              </p:cNvSpPr>
              <p:nvPr/>
            </p:nvSpPr>
            <p:spPr bwMode="auto">
              <a:xfrm>
                <a:off x="1821" y="2585"/>
                <a:ext cx="253" cy="185"/>
              </a:xfrm>
              <a:custGeom>
                <a:avLst/>
                <a:gdLst/>
                <a:ahLst/>
                <a:cxnLst>
                  <a:cxn ang="0">
                    <a:pos x="107" y="23"/>
                  </a:cxn>
                  <a:cxn ang="0">
                    <a:pos x="142" y="19"/>
                  </a:cxn>
                  <a:cxn ang="0">
                    <a:pos x="159" y="0"/>
                  </a:cxn>
                  <a:cxn ang="0">
                    <a:pos x="186" y="18"/>
                  </a:cxn>
                  <a:cxn ang="0">
                    <a:pos x="220" y="34"/>
                  </a:cxn>
                  <a:cxn ang="0">
                    <a:pos x="253" y="49"/>
                  </a:cxn>
                  <a:cxn ang="0">
                    <a:pos x="239" y="83"/>
                  </a:cxn>
                  <a:cxn ang="0">
                    <a:pos x="192" y="66"/>
                  </a:cxn>
                  <a:cxn ang="0">
                    <a:pos x="150" y="55"/>
                  </a:cxn>
                  <a:cxn ang="0">
                    <a:pos x="159" y="95"/>
                  </a:cxn>
                  <a:cxn ang="0">
                    <a:pos x="201" y="99"/>
                  </a:cxn>
                  <a:cxn ang="0">
                    <a:pos x="219" y="143"/>
                  </a:cxn>
                  <a:cxn ang="0">
                    <a:pos x="224" y="185"/>
                  </a:cxn>
                  <a:cxn ang="0">
                    <a:pos x="188" y="183"/>
                  </a:cxn>
                  <a:cxn ang="0">
                    <a:pos x="152" y="141"/>
                  </a:cxn>
                  <a:cxn ang="0">
                    <a:pos x="122" y="142"/>
                  </a:cxn>
                  <a:cxn ang="0">
                    <a:pos x="118" y="89"/>
                  </a:cxn>
                  <a:cxn ang="0">
                    <a:pos x="82" y="95"/>
                  </a:cxn>
                  <a:cxn ang="0">
                    <a:pos x="50" y="96"/>
                  </a:cxn>
                  <a:cxn ang="0">
                    <a:pos x="53" y="53"/>
                  </a:cxn>
                  <a:cxn ang="0">
                    <a:pos x="15" y="39"/>
                  </a:cxn>
                  <a:cxn ang="0">
                    <a:pos x="0" y="22"/>
                  </a:cxn>
                  <a:cxn ang="0">
                    <a:pos x="28" y="11"/>
                  </a:cxn>
                  <a:cxn ang="0">
                    <a:pos x="73" y="34"/>
                  </a:cxn>
                  <a:cxn ang="0">
                    <a:pos x="73" y="12"/>
                  </a:cxn>
                  <a:cxn ang="0">
                    <a:pos x="100" y="12"/>
                  </a:cxn>
                  <a:cxn ang="0">
                    <a:pos x="107" y="23"/>
                  </a:cxn>
                  <a:cxn ang="0">
                    <a:pos x="107" y="23"/>
                  </a:cxn>
                </a:cxnLst>
                <a:rect l="0" t="0" r="r" b="b"/>
                <a:pathLst>
                  <a:path w="253" h="185">
                    <a:moveTo>
                      <a:pt x="107" y="23"/>
                    </a:moveTo>
                    <a:lnTo>
                      <a:pt x="142" y="19"/>
                    </a:lnTo>
                    <a:lnTo>
                      <a:pt x="159" y="0"/>
                    </a:lnTo>
                    <a:lnTo>
                      <a:pt x="186" y="18"/>
                    </a:lnTo>
                    <a:lnTo>
                      <a:pt x="220" y="34"/>
                    </a:lnTo>
                    <a:lnTo>
                      <a:pt x="253" y="49"/>
                    </a:lnTo>
                    <a:lnTo>
                      <a:pt x="239" y="83"/>
                    </a:lnTo>
                    <a:lnTo>
                      <a:pt x="192" y="66"/>
                    </a:lnTo>
                    <a:lnTo>
                      <a:pt x="150" y="55"/>
                    </a:lnTo>
                    <a:lnTo>
                      <a:pt x="159" y="95"/>
                    </a:lnTo>
                    <a:lnTo>
                      <a:pt x="201" y="99"/>
                    </a:lnTo>
                    <a:lnTo>
                      <a:pt x="219" y="143"/>
                    </a:lnTo>
                    <a:lnTo>
                      <a:pt x="224" y="185"/>
                    </a:lnTo>
                    <a:lnTo>
                      <a:pt x="188" y="183"/>
                    </a:lnTo>
                    <a:lnTo>
                      <a:pt x="152" y="141"/>
                    </a:lnTo>
                    <a:lnTo>
                      <a:pt x="122" y="142"/>
                    </a:lnTo>
                    <a:lnTo>
                      <a:pt x="118" y="89"/>
                    </a:lnTo>
                    <a:lnTo>
                      <a:pt x="82" y="95"/>
                    </a:lnTo>
                    <a:lnTo>
                      <a:pt x="50" y="96"/>
                    </a:lnTo>
                    <a:lnTo>
                      <a:pt x="53" y="53"/>
                    </a:lnTo>
                    <a:lnTo>
                      <a:pt x="15" y="39"/>
                    </a:lnTo>
                    <a:lnTo>
                      <a:pt x="0" y="22"/>
                    </a:lnTo>
                    <a:lnTo>
                      <a:pt x="28" y="11"/>
                    </a:lnTo>
                    <a:lnTo>
                      <a:pt x="73" y="34"/>
                    </a:lnTo>
                    <a:lnTo>
                      <a:pt x="73" y="12"/>
                    </a:lnTo>
                    <a:lnTo>
                      <a:pt x="100" y="12"/>
                    </a:lnTo>
                    <a:lnTo>
                      <a:pt x="107" y="23"/>
                    </a:lnTo>
                    <a:lnTo>
                      <a:pt x="107" y="23"/>
                    </a:lnTo>
                    <a:close/>
                  </a:path>
                </a:pathLst>
              </a:custGeom>
              <a:solidFill>
                <a:srgbClr val="FF5C33"/>
              </a:solidFill>
              <a:ln w="9525">
                <a:noFill/>
                <a:round/>
                <a:headEnd/>
                <a:tailEnd/>
              </a:ln>
            </p:spPr>
            <p:txBody>
              <a:bodyPr/>
              <a:lstStyle/>
              <a:p>
                <a:endParaRPr lang="en-US"/>
              </a:p>
            </p:txBody>
          </p:sp>
          <p:sp>
            <p:nvSpPr>
              <p:cNvPr id="26720" name="Freeform 96"/>
              <p:cNvSpPr>
                <a:spLocks/>
              </p:cNvSpPr>
              <p:nvPr/>
            </p:nvSpPr>
            <p:spPr bwMode="auto">
              <a:xfrm>
                <a:off x="1719" y="2948"/>
                <a:ext cx="380" cy="323"/>
              </a:xfrm>
              <a:custGeom>
                <a:avLst/>
                <a:gdLst/>
                <a:ahLst/>
                <a:cxnLst>
                  <a:cxn ang="0">
                    <a:pos x="160" y="45"/>
                  </a:cxn>
                  <a:cxn ang="0">
                    <a:pos x="212" y="33"/>
                  </a:cxn>
                  <a:cxn ang="0">
                    <a:pos x="241" y="0"/>
                  </a:cxn>
                  <a:cxn ang="0">
                    <a:pos x="281" y="31"/>
                  </a:cxn>
                  <a:cxn ang="0">
                    <a:pos x="331" y="58"/>
                  </a:cxn>
                  <a:cxn ang="0">
                    <a:pos x="380" y="83"/>
                  </a:cxn>
                  <a:cxn ang="0">
                    <a:pos x="354" y="142"/>
                  </a:cxn>
                  <a:cxn ang="0">
                    <a:pos x="285" y="115"/>
                  </a:cxn>
                  <a:cxn ang="0">
                    <a:pos x="222" y="99"/>
                  </a:cxn>
                  <a:cxn ang="0">
                    <a:pos x="235" y="170"/>
                  </a:cxn>
                  <a:cxn ang="0">
                    <a:pos x="294" y="170"/>
                  </a:cxn>
                  <a:cxn ang="0">
                    <a:pos x="318" y="245"/>
                  </a:cxn>
                  <a:cxn ang="0">
                    <a:pos x="322" y="315"/>
                  </a:cxn>
                  <a:cxn ang="0">
                    <a:pos x="271" y="323"/>
                  </a:cxn>
                  <a:cxn ang="0">
                    <a:pos x="223" y="256"/>
                  </a:cxn>
                  <a:cxn ang="0">
                    <a:pos x="181" y="265"/>
                  </a:cxn>
                  <a:cxn ang="0">
                    <a:pos x="175" y="166"/>
                  </a:cxn>
                  <a:cxn ang="0">
                    <a:pos x="123" y="185"/>
                  </a:cxn>
                  <a:cxn ang="0">
                    <a:pos x="78" y="195"/>
                  </a:cxn>
                  <a:cxn ang="0">
                    <a:pos x="80" y="108"/>
                  </a:cxn>
                  <a:cxn ang="0">
                    <a:pos x="22" y="82"/>
                  </a:cxn>
                  <a:cxn ang="0">
                    <a:pos x="0" y="50"/>
                  </a:cxn>
                  <a:cxn ang="0">
                    <a:pos x="38" y="23"/>
                  </a:cxn>
                  <a:cxn ang="0">
                    <a:pos x="109" y="68"/>
                  </a:cxn>
                  <a:cxn ang="0">
                    <a:pos x="108" y="24"/>
                  </a:cxn>
                  <a:cxn ang="0">
                    <a:pos x="148" y="22"/>
                  </a:cxn>
                  <a:cxn ang="0">
                    <a:pos x="160" y="45"/>
                  </a:cxn>
                  <a:cxn ang="0">
                    <a:pos x="160" y="45"/>
                  </a:cxn>
                </a:cxnLst>
                <a:rect l="0" t="0" r="r" b="b"/>
                <a:pathLst>
                  <a:path w="380" h="323">
                    <a:moveTo>
                      <a:pt x="160" y="45"/>
                    </a:moveTo>
                    <a:lnTo>
                      <a:pt x="212" y="33"/>
                    </a:lnTo>
                    <a:lnTo>
                      <a:pt x="241" y="0"/>
                    </a:lnTo>
                    <a:lnTo>
                      <a:pt x="281" y="31"/>
                    </a:lnTo>
                    <a:lnTo>
                      <a:pt x="331" y="58"/>
                    </a:lnTo>
                    <a:lnTo>
                      <a:pt x="380" y="83"/>
                    </a:lnTo>
                    <a:lnTo>
                      <a:pt x="354" y="142"/>
                    </a:lnTo>
                    <a:lnTo>
                      <a:pt x="285" y="115"/>
                    </a:lnTo>
                    <a:lnTo>
                      <a:pt x="222" y="99"/>
                    </a:lnTo>
                    <a:lnTo>
                      <a:pt x="235" y="170"/>
                    </a:lnTo>
                    <a:lnTo>
                      <a:pt x="294" y="170"/>
                    </a:lnTo>
                    <a:lnTo>
                      <a:pt x="318" y="245"/>
                    </a:lnTo>
                    <a:lnTo>
                      <a:pt x="322" y="315"/>
                    </a:lnTo>
                    <a:lnTo>
                      <a:pt x="271" y="323"/>
                    </a:lnTo>
                    <a:lnTo>
                      <a:pt x="223" y="256"/>
                    </a:lnTo>
                    <a:lnTo>
                      <a:pt x="181" y="265"/>
                    </a:lnTo>
                    <a:lnTo>
                      <a:pt x="175" y="166"/>
                    </a:lnTo>
                    <a:lnTo>
                      <a:pt x="123" y="185"/>
                    </a:lnTo>
                    <a:lnTo>
                      <a:pt x="78" y="195"/>
                    </a:lnTo>
                    <a:lnTo>
                      <a:pt x="80" y="108"/>
                    </a:lnTo>
                    <a:lnTo>
                      <a:pt x="22" y="82"/>
                    </a:lnTo>
                    <a:lnTo>
                      <a:pt x="0" y="50"/>
                    </a:lnTo>
                    <a:lnTo>
                      <a:pt x="38" y="23"/>
                    </a:lnTo>
                    <a:lnTo>
                      <a:pt x="109" y="68"/>
                    </a:lnTo>
                    <a:lnTo>
                      <a:pt x="108" y="24"/>
                    </a:lnTo>
                    <a:lnTo>
                      <a:pt x="148" y="22"/>
                    </a:lnTo>
                    <a:lnTo>
                      <a:pt x="160" y="45"/>
                    </a:lnTo>
                    <a:lnTo>
                      <a:pt x="160" y="45"/>
                    </a:lnTo>
                    <a:close/>
                  </a:path>
                </a:pathLst>
              </a:custGeom>
              <a:solidFill>
                <a:srgbClr val="FF5C33"/>
              </a:solidFill>
              <a:ln w="9525">
                <a:noFill/>
                <a:round/>
                <a:headEnd/>
                <a:tailEnd/>
              </a:ln>
            </p:spPr>
            <p:txBody>
              <a:bodyPr/>
              <a:lstStyle/>
              <a:p>
                <a:endParaRPr lang="en-US"/>
              </a:p>
            </p:txBody>
          </p:sp>
          <p:sp>
            <p:nvSpPr>
              <p:cNvPr id="26721" name="Freeform 97"/>
              <p:cNvSpPr>
                <a:spLocks/>
              </p:cNvSpPr>
              <p:nvPr/>
            </p:nvSpPr>
            <p:spPr bwMode="auto">
              <a:xfrm>
                <a:off x="1810" y="2279"/>
                <a:ext cx="594" cy="1225"/>
              </a:xfrm>
              <a:custGeom>
                <a:avLst/>
                <a:gdLst/>
                <a:ahLst/>
                <a:cxnLst>
                  <a:cxn ang="0">
                    <a:pos x="376" y="938"/>
                  </a:cxn>
                  <a:cxn ang="0">
                    <a:pos x="473" y="846"/>
                  </a:cxn>
                  <a:cxn ang="0">
                    <a:pos x="539" y="742"/>
                  </a:cxn>
                  <a:cxn ang="0">
                    <a:pos x="502" y="768"/>
                  </a:cxn>
                  <a:cxn ang="0">
                    <a:pos x="373" y="847"/>
                  </a:cxn>
                  <a:cxn ang="0">
                    <a:pos x="471" y="568"/>
                  </a:cxn>
                  <a:cxn ang="0">
                    <a:pos x="594" y="434"/>
                  </a:cxn>
                  <a:cxn ang="0">
                    <a:pos x="506" y="508"/>
                  </a:cxn>
                  <a:cxn ang="0">
                    <a:pos x="437" y="445"/>
                  </a:cxn>
                  <a:cxn ang="0">
                    <a:pos x="446" y="553"/>
                  </a:cxn>
                  <a:cxn ang="0">
                    <a:pos x="371" y="612"/>
                  </a:cxn>
                  <a:cxn ang="0">
                    <a:pos x="434" y="368"/>
                  </a:cxn>
                  <a:cxn ang="0">
                    <a:pos x="535" y="244"/>
                  </a:cxn>
                  <a:cxn ang="0">
                    <a:pos x="432" y="344"/>
                  </a:cxn>
                  <a:cxn ang="0">
                    <a:pos x="369" y="244"/>
                  </a:cxn>
                  <a:cxn ang="0">
                    <a:pos x="375" y="200"/>
                  </a:cxn>
                  <a:cxn ang="0">
                    <a:pos x="372" y="99"/>
                  </a:cxn>
                  <a:cxn ang="0">
                    <a:pos x="366" y="127"/>
                  </a:cxn>
                  <a:cxn ang="0">
                    <a:pos x="310" y="111"/>
                  </a:cxn>
                  <a:cxn ang="0">
                    <a:pos x="330" y="7"/>
                  </a:cxn>
                  <a:cxn ang="0">
                    <a:pos x="253" y="46"/>
                  </a:cxn>
                  <a:cxn ang="0">
                    <a:pos x="303" y="139"/>
                  </a:cxn>
                  <a:cxn ang="0">
                    <a:pos x="265" y="144"/>
                  </a:cxn>
                  <a:cxn ang="0">
                    <a:pos x="187" y="144"/>
                  </a:cxn>
                  <a:cxn ang="0">
                    <a:pos x="323" y="252"/>
                  </a:cxn>
                  <a:cxn ang="0">
                    <a:pos x="232" y="291"/>
                  </a:cxn>
                  <a:cxn ang="0">
                    <a:pos x="204" y="285"/>
                  </a:cxn>
                  <a:cxn ang="0">
                    <a:pos x="117" y="292"/>
                  </a:cxn>
                  <a:cxn ang="0">
                    <a:pos x="179" y="299"/>
                  </a:cxn>
                  <a:cxn ang="0">
                    <a:pos x="307" y="446"/>
                  </a:cxn>
                  <a:cxn ang="0">
                    <a:pos x="224" y="595"/>
                  </a:cxn>
                  <a:cxn ang="0">
                    <a:pos x="196" y="500"/>
                  </a:cxn>
                  <a:cxn ang="0">
                    <a:pos x="139" y="531"/>
                  </a:cxn>
                  <a:cxn ang="0">
                    <a:pos x="118" y="522"/>
                  </a:cxn>
                  <a:cxn ang="0">
                    <a:pos x="0" y="509"/>
                  </a:cxn>
                  <a:cxn ang="0">
                    <a:pos x="92" y="560"/>
                  </a:cxn>
                  <a:cxn ang="0">
                    <a:pos x="201" y="627"/>
                  </a:cxn>
                  <a:cxn ang="0">
                    <a:pos x="297" y="905"/>
                  </a:cxn>
                  <a:cxn ang="0">
                    <a:pos x="219" y="815"/>
                  </a:cxn>
                  <a:cxn ang="0">
                    <a:pos x="195" y="799"/>
                  </a:cxn>
                  <a:cxn ang="0">
                    <a:pos x="134" y="825"/>
                  </a:cxn>
                  <a:cxn ang="0">
                    <a:pos x="94" y="759"/>
                  </a:cxn>
                  <a:cxn ang="0">
                    <a:pos x="60" y="825"/>
                  </a:cxn>
                  <a:cxn ang="0">
                    <a:pos x="44" y="846"/>
                  </a:cxn>
                  <a:cxn ang="0">
                    <a:pos x="185" y="889"/>
                  </a:cxn>
                  <a:cxn ang="0">
                    <a:pos x="55" y="894"/>
                  </a:cxn>
                  <a:cxn ang="0">
                    <a:pos x="222" y="908"/>
                  </a:cxn>
                  <a:cxn ang="0">
                    <a:pos x="283" y="1225"/>
                  </a:cxn>
                  <a:cxn ang="0">
                    <a:pos x="375" y="1221"/>
                  </a:cxn>
                </a:cxnLst>
                <a:rect l="0" t="0" r="r" b="b"/>
                <a:pathLst>
                  <a:path w="594" h="1225">
                    <a:moveTo>
                      <a:pt x="375" y="1221"/>
                    </a:moveTo>
                    <a:lnTo>
                      <a:pt x="376" y="938"/>
                    </a:lnTo>
                    <a:lnTo>
                      <a:pt x="425" y="868"/>
                    </a:lnTo>
                    <a:lnTo>
                      <a:pt x="473" y="846"/>
                    </a:lnTo>
                    <a:lnTo>
                      <a:pt x="516" y="794"/>
                    </a:lnTo>
                    <a:lnTo>
                      <a:pt x="539" y="742"/>
                    </a:lnTo>
                    <a:lnTo>
                      <a:pt x="533" y="726"/>
                    </a:lnTo>
                    <a:lnTo>
                      <a:pt x="502" y="768"/>
                    </a:lnTo>
                    <a:lnTo>
                      <a:pt x="470" y="804"/>
                    </a:lnTo>
                    <a:lnTo>
                      <a:pt x="373" y="847"/>
                    </a:lnTo>
                    <a:lnTo>
                      <a:pt x="373" y="682"/>
                    </a:lnTo>
                    <a:lnTo>
                      <a:pt x="471" y="568"/>
                    </a:lnTo>
                    <a:lnTo>
                      <a:pt x="535" y="504"/>
                    </a:lnTo>
                    <a:lnTo>
                      <a:pt x="594" y="434"/>
                    </a:lnTo>
                    <a:lnTo>
                      <a:pt x="572" y="426"/>
                    </a:lnTo>
                    <a:lnTo>
                      <a:pt x="506" y="508"/>
                    </a:lnTo>
                    <a:lnTo>
                      <a:pt x="472" y="535"/>
                    </a:lnTo>
                    <a:lnTo>
                      <a:pt x="437" y="445"/>
                    </a:lnTo>
                    <a:lnTo>
                      <a:pt x="439" y="473"/>
                    </a:lnTo>
                    <a:lnTo>
                      <a:pt x="446" y="553"/>
                    </a:lnTo>
                    <a:lnTo>
                      <a:pt x="425" y="573"/>
                    </a:lnTo>
                    <a:lnTo>
                      <a:pt x="371" y="612"/>
                    </a:lnTo>
                    <a:lnTo>
                      <a:pt x="369" y="448"/>
                    </a:lnTo>
                    <a:lnTo>
                      <a:pt x="434" y="368"/>
                    </a:lnTo>
                    <a:lnTo>
                      <a:pt x="483" y="309"/>
                    </a:lnTo>
                    <a:lnTo>
                      <a:pt x="535" y="244"/>
                    </a:lnTo>
                    <a:lnTo>
                      <a:pt x="500" y="267"/>
                    </a:lnTo>
                    <a:lnTo>
                      <a:pt x="432" y="344"/>
                    </a:lnTo>
                    <a:lnTo>
                      <a:pt x="367" y="373"/>
                    </a:lnTo>
                    <a:lnTo>
                      <a:pt x="369" y="244"/>
                    </a:lnTo>
                    <a:lnTo>
                      <a:pt x="426" y="169"/>
                    </a:lnTo>
                    <a:lnTo>
                      <a:pt x="375" y="200"/>
                    </a:lnTo>
                    <a:lnTo>
                      <a:pt x="383" y="142"/>
                    </a:lnTo>
                    <a:lnTo>
                      <a:pt x="372" y="99"/>
                    </a:lnTo>
                    <a:lnTo>
                      <a:pt x="352" y="78"/>
                    </a:lnTo>
                    <a:lnTo>
                      <a:pt x="366" y="127"/>
                    </a:lnTo>
                    <a:lnTo>
                      <a:pt x="344" y="217"/>
                    </a:lnTo>
                    <a:lnTo>
                      <a:pt x="310" y="111"/>
                    </a:lnTo>
                    <a:lnTo>
                      <a:pt x="348" y="0"/>
                    </a:lnTo>
                    <a:lnTo>
                      <a:pt x="330" y="7"/>
                    </a:lnTo>
                    <a:lnTo>
                      <a:pt x="292" y="95"/>
                    </a:lnTo>
                    <a:lnTo>
                      <a:pt x="253" y="46"/>
                    </a:lnTo>
                    <a:lnTo>
                      <a:pt x="240" y="67"/>
                    </a:lnTo>
                    <a:lnTo>
                      <a:pt x="303" y="139"/>
                    </a:lnTo>
                    <a:lnTo>
                      <a:pt x="319" y="208"/>
                    </a:lnTo>
                    <a:lnTo>
                      <a:pt x="265" y="144"/>
                    </a:lnTo>
                    <a:lnTo>
                      <a:pt x="213" y="129"/>
                    </a:lnTo>
                    <a:lnTo>
                      <a:pt x="187" y="144"/>
                    </a:lnTo>
                    <a:lnTo>
                      <a:pt x="253" y="154"/>
                    </a:lnTo>
                    <a:lnTo>
                      <a:pt x="323" y="252"/>
                    </a:lnTo>
                    <a:lnTo>
                      <a:pt x="319" y="369"/>
                    </a:lnTo>
                    <a:lnTo>
                      <a:pt x="232" y="291"/>
                    </a:lnTo>
                    <a:lnTo>
                      <a:pt x="208" y="209"/>
                    </a:lnTo>
                    <a:lnTo>
                      <a:pt x="204" y="285"/>
                    </a:lnTo>
                    <a:lnTo>
                      <a:pt x="155" y="275"/>
                    </a:lnTo>
                    <a:lnTo>
                      <a:pt x="117" y="292"/>
                    </a:lnTo>
                    <a:lnTo>
                      <a:pt x="101" y="301"/>
                    </a:lnTo>
                    <a:lnTo>
                      <a:pt x="179" y="299"/>
                    </a:lnTo>
                    <a:lnTo>
                      <a:pt x="240" y="334"/>
                    </a:lnTo>
                    <a:lnTo>
                      <a:pt x="307" y="446"/>
                    </a:lnTo>
                    <a:lnTo>
                      <a:pt x="303" y="653"/>
                    </a:lnTo>
                    <a:lnTo>
                      <a:pt x="224" y="595"/>
                    </a:lnTo>
                    <a:lnTo>
                      <a:pt x="213" y="491"/>
                    </a:lnTo>
                    <a:lnTo>
                      <a:pt x="196" y="500"/>
                    </a:lnTo>
                    <a:lnTo>
                      <a:pt x="199" y="580"/>
                    </a:lnTo>
                    <a:lnTo>
                      <a:pt x="139" y="531"/>
                    </a:lnTo>
                    <a:lnTo>
                      <a:pt x="115" y="439"/>
                    </a:lnTo>
                    <a:lnTo>
                      <a:pt x="118" y="522"/>
                    </a:lnTo>
                    <a:lnTo>
                      <a:pt x="93" y="535"/>
                    </a:lnTo>
                    <a:lnTo>
                      <a:pt x="0" y="509"/>
                    </a:lnTo>
                    <a:lnTo>
                      <a:pt x="34" y="532"/>
                    </a:lnTo>
                    <a:lnTo>
                      <a:pt x="92" y="560"/>
                    </a:lnTo>
                    <a:lnTo>
                      <a:pt x="126" y="555"/>
                    </a:lnTo>
                    <a:lnTo>
                      <a:pt x="201" y="627"/>
                    </a:lnTo>
                    <a:lnTo>
                      <a:pt x="297" y="744"/>
                    </a:lnTo>
                    <a:lnTo>
                      <a:pt x="297" y="905"/>
                    </a:lnTo>
                    <a:lnTo>
                      <a:pt x="236" y="877"/>
                    </a:lnTo>
                    <a:lnTo>
                      <a:pt x="219" y="815"/>
                    </a:lnTo>
                    <a:lnTo>
                      <a:pt x="181" y="741"/>
                    </a:lnTo>
                    <a:lnTo>
                      <a:pt x="195" y="799"/>
                    </a:lnTo>
                    <a:lnTo>
                      <a:pt x="205" y="858"/>
                    </a:lnTo>
                    <a:lnTo>
                      <a:pt x="134" y="825"/>
                    </a:lnTo>
                    <a:lnTo>
                      <a:pt x="107" y="738"/>
                    </a:lnTo>
                    <a:lnTo>
                      <a:pt x="94" y="759"/>
                    </a:lnTo>
                    <a:lnTo>
                      <a:pt x="107" y="813"/>
                    </a:lnTo>
                    <a:lnTo>
                      <a:pt x="60" y="825"/>
                    </a:lnTo>
                    <a:lnTo>
                      <a:pt x="9" y="784"/>
                    </a:lnTo>
                    <a:lnTo>
                      <a:pt x="44" y="846"/>
                    </a:lnTo>
                    <a:lnTo>
                      <a:pt x="115" y="849"/>
                    </a:lnTo>
                    <a:lnTo>
                      <a:pt x="185" y="889"/>
                    </a:lnTo>
                    <a:lnTo>
                      <a:pt x="144" y="911"/>
                    </a:lnTo>
                    <a:lnTo>
                      <a:pt x="55" y="894"/>
                    </a:lnTo>
                    <a:lnTo>
                      <a:pt x="128" y="926"/>
                    </a:lnTo>
                    <a:lnTo>
                      <a:pt x="222" y="908"/>
                    </a:lnTo>
                    <a:lnTo>
                      <a:pt x="290" y="986"/>
                    </a:lnTo>
                    <a:lnTo>
                      <a:pt x="283" y="1225"/>
                    </a:lnTo>
                    <a:lnTo>
                      <a:pt x="375" y="1221"/>
                    </a:lnTo>
                    <a:lnTo>
                      <a:pt x="375" y="1221"/>
                    </a:lnTo>
                    <a:close/>
                  </a:path>
                </a:pathLst>
              </a:custGeom>
              <a:solidFill>
                <a:srgbClr val="A84A3D"/>
              </a:solidFill>
              <a:ln w="9525">
                <a:noFill/>
                <a:round/>
                <a:headEnd/>
                <a:tailEnd/>
              </a:ln>
            </p:spPr>
            <p:txBody>
              <a:bodyPr/>
              <a:lstStyle/>
              <a:p>
                <a:endParaRPr lang="en-US"/>
              </a:p>
            </p:txBody>
          </p:sp>
          <p:sp>
            <p:nvSpPr>
              <p:cNvPr id="26722" name="Freeform 98"/>
              <p:cNvSpPr>
                <a:spLocks/>
              </p:cNvSpPr>
              <p:nvPr/>
            </p:nvSpPr>
            <p:spPr bwMode="auto">
              <a:xfrm>
                <a:off x="2191" y="2374"/>
                <a:ext cx="121" cy="111"/>
              </a:xfrm>
              <a:custGeom>
                <a:avLst/>
                <a:gdLst/>
                <a:ahLst/>
                <a:cxnLst>
                  <a:cxn ang="0">
                    <a:pos x="0" y="109"/>
                  </a:cxn>
                  <a:cxn ang="0">
                    <a:pos x="45" y="59"/>
                  </a:cxn>
                  <a:cxn ang="0">
                    <a:pos x="77" y="9"/>
                  </a:cxn>
                  <a:cxn ang="0">
                    <a:pos x="96" y="0"/>
                  </a:cxn>
                  <a:cxn ang="0">
                    <a:pos x="85" y="18"/>
                  </a:cxn>
                  <a:cxn ang="0">
                    <a:pos x="59" y="54"/>
                  </a:cxn>
                  <a:cxn ang="0">
                    <a:pos x="97" y="44"/>
                  </a:cxn>
                  <a:cxn ang="0">
                    <a:pos x="121" y="29"/>
                  </a:cxn>
                  <a:cxn ang="0">
                    <a:pos x="119" y="45"/>
                  </a:cxn>
                  <a:cxn ang="0">
                    <a:pos x="108" y="53"/>
                  </a:cxn>
                  <a:cxn ang="0">
                    <a:pos x="72" y="65"/>
                  </a:cxn>
                  <a:cxn ang="0">
                    <a:pos x="51" y="70"/>
                  </a:cxn>
                  <a:cxn ang="0">
                    <a:pos x="30" y="96"/>
                  </a:cxn>
                  <a:cxn ang="0">
                    <a:pos x="49" y="97"/>
                  </a:cxn>
                  <a:cxn ang="0">
                    <a:pos x="70" y="87"/>
                  </a:cxn>
                  <a:cxn ang="0">
                    <a:pos x="69" y="103"/>
                  </a:cxn>
                  <a:cxn ang="0">
                    <a:pos x="50" y="111"/>
                  </a:cxn>
                  <a:cxn ang="0">
                    <a:pos x="21" y="107"/>
                  </a:cxn>
                  <a:cxn ang="0">
                    <a:pos x="0" y="109"/>
                  </a:cxn>
                  <a:cxn ang="0">
                    <a:pos x="0" y="109"/>
                  </a:cxn>
                </a:cxnLst>
                <a:rect l="0" t="0" r="r" b="b"/>
                <a:pathLst>
                  <a:path w="121" h="111">
                    <a:moveTo>
                      <a:pt x="0" y="109"/>
                    </a:moveTo>
                    <a:lnTo>
                      <a:pt x="45" y="59"/>
                    </a:lnTo>
                    <a:lnTo>
                      <a:pt x="77" y="9"/>
                    </a:lnTo>
                    <a:lnTo>
                      <a:pt x="96" y="0"/>
                    </a:lnTo>
                    <a:lnTo>
                      <a:pt x="85" y="18"/>
                    </a:lnTo>
                    <a:lnTo>
                      <a:pt x="59" y="54"/>
                    </a:lnTo>
                    <a:lnTo>
                      <a:pt x="97" y="44"/>
                    </a:lnTo>
                    <a:lnTo>
                      <a:pt x="121" y="29"/>
                    </a:lnTo>
                    <a:lnTo>
                      <a:pt x="119" y="45"/>
                    </a:lnTo>
                    <a:lnTo>
                      <a:pt x="108" y="53"/>
                    </a:lnTo>
                    <a:lnTo>
                      <a:pt x="72" y="65"/>
                    </a:lnTo>
                    <a:lnTo>
                      <a:pt x="51" y="70"/>
                    </a:lnTo>
                    <a:lnTo>
                      <a:pt x="30" y="96"/>
                    </a:lnTo>
                    <a:lnTo>
                      <a:pt x="49" y="97"/>
                    </a:lnTo>
                    <a:lnTo>
                      <a:pt x="70" y="87"/>
                    </a:lnTo>
                    <a:lnTo>
                      <a:pt x="69" y="103"/>
                    </a:lnTo>
                    <a:lnTo>
                      <a:pt x="50" y="111"/>
                    </a:lnTo>
                    <a:lnTo>
                      <a:pt x="21" y="107"/>
                    </a:lnTo>
                    <a:lnTo>
                      <a:pt x="0" y="109"/>
                    </a:lnTo>
                    <a:lnTo>
                      <a:pt x="0" y="109"/>
                    </a:lnTo>
                    <a:close/>
                  </a:path>
                </a:pathLst>
              </a:custGeom>
              <a:solidFill>
                <a:srgbClr val="A84A3D"/>
              </a:solidFill>
              <a:ln w="9525">
                <a:noFill/>
                <a:round/>
                <a:headEnd/>
                <a:tailEnd/>
              </a:ln>
            </p:spPr>
            <p:txBody>
              <a:bodyPr/>
              <a:lstStyle/>
              <a:p>
                <a:endParaRPr lang="en-US"/>
              </a:p>
            </p:txBody>
          </p:sp>
          <p:sp>
            <p:nvSpPr>
              <p:cNvPr id="26723" name="Freeform 99"/>
              <p:cNvSpPr>
                <a:spLocks/>
              </p:cNvSpPr>
              <p:nvPr/>
            </p:nvSpPr>
            <p:spPr bwMode="auto">
              <a:xfrm>
                <a:off x="2183" y="2365"/>
                <a:ext cx="53" cy="80"/>
              </a:xfrm>
              <a:custGeom>
                <a:avLst/>
                <a:gdLst/>
                <a:ahLst/>
                <a:cxnLst>
                  <a:cxn ang="0">
                    <a:pos x="0" y="80"/>
                  </a:cxn>
                  <a:cxn ang="0">
                    <a:pos x="33" y="33"/>
                  </a:cxn>
                  <a:cxn ang="0">
                    <a:pos x="53" y="0"/>
                  </a:cxn>
                  <a:cxn ang="0">
                    <a:pos x="0" y="80"/>
                  </a:cxn>
                  <a:cxn ang="0">
                    <a:pos x="0" y="80"/>
                  </a:cxn>
                </a:cxnLst>
                <a:rect l="0" t="0" r="r" b="b"/>
                <a:pathLst>
                  <a:path w="53" h="80">
                    <a:moveTo>
                      <a:pt x="0" y="80"/>
                    </a:moveTo>
                    <a:lnTo>
                      <a:pt x="33" y="33"/>
                    </a:lnTo>
                    <a:lnTo>
                      <a:pt x="53" y="0"/>
                    </a:lnTo>
                    <a:lnTo>
                      <a:pt x="0" y="80"/>
                    </a:lnTo>
                    <a:lnTo>
                      <a:pt x="0" y="80"/>
                    </a:lnTo>
                    <a:close/>
                  </a:path>
                </a:pathLst>
              </a:custGeom>
              <a:solidFill>
                <a:srgbClr val="A84A3D"/>
              </a:solidFill>
              <a:ln w="9525">
                <a:noFill/>
                <a:round/>
                <a:headEnd/>
                <a:tailEnd/>
              </a:ln>
            </p:spPr>
            <p:txBody>
              <a:bodyPr/>
              <a:lstStyle/>
              <a:p>
                <a:endParaRPr lang="en-US"/>
              </a:p>
            </p:txBody>
          </p:sp>
          <p:sp>
            <p:nvSpPr>
              <p:cNvPr id="26724" name="Freeform 100"/>
              <p:cNvSpPr>
                <a:spLocks/>
              </p:cNvSpPr>
              <p:nvPr/>
            </p:nvSpPr>
            <p:spPr bwMode="auto">
              <a:xfrm>
                <a:off x="2162" y="2248"/>
                <a:ext cx="83" cy="188"/>
              </a:xfrm>
              <a:custGeom>
                <a:avLst/>
                <a:gdLst/>
                <a:ahLst/>
                <a:cxnLst>
                  <a:cxn ang="0">
                    <a:pos x="50" y="140"/>
                  </a:cxn>
                  <a:cxn ang="0">
                    <a:pos x="33" y="152"/>
                  </a:cxn>
                  <a:cxn ang="0">
                    <a:pos x="23" y="93"/>
                  </a:cxn>
                  <a:cxn ang="0">
                    <a:pos x="46" y="53"/>
                  </a:cxn>
                  <a:cxn ang="0">
                    <a:pos x="83" y="40"/>
                  </a:cxn>
                  <a:cxn ang="0">
                    <a:pos x="61" y="37"/>
                  </a:cxn>
                  <a:cxn ang="0">
                    <a:pos x="38" y="50"/>
                  </a:cxn>
                  <a:cxn ang="0">
                    <a:pos x="47" y="18"/>
                  </a:cxn>
                  <a:cxn ang="0">
                    <a:pos x="34" y="0"/>
                  </a:cxn>
                  <a:cxn ang="0">
                    <a:pos x="35" y="23"/>
                  </a:cxn>
                  <a:cxn ang="0">
                    <a:pos x="16" y="82"/>
                  </a:cxn>
                  <a:cxn ang="0">
                    <a:pos x="11" y="64"/>
                  </a:cxn>
                  <a:cxn ang="0">
                    <a:pos x="0" y="52"/>
                  </a:cxn>
                  <a:cxn ang="0">
                    <a:pos x="9" y="92"/>
                  </a:cxn>
                  <a:cxn ang="0">
                    <a:pos x="22" y="171"/>
                  </a:cxn>
                  <a:cxn ang="0">
                    <a:pos x="27" y="188"/>
                  </a:cxn>
                  <a:cxn ang="0">
                    <a:pos x="58" y="157"/>
                  </a:cxn>
                  <a:cxn ang="0">
                    <a:pos x="72" y="116"/>
                  </a:cxn>
                  <a:cxn ang="0">
                    <a:pos x="50" y="140"/>
                  </a:cxn>
                  <a:cxn ang="0">
                    <a:pos x="50" y="140"/>
                  </a:cxn>
                </a:cxnLst>
                <a:rect l="0" t="0" r="r" b="b"/>
                <a:pathLst>
                  <a:path w="83" h="188">
                    <a:moveTo>
                      <a:pt x="50" y="140"/>
                    </a:moveTo>
                    <a:lnTo>
                      <a:pt x="33" y="152"/>
                    </a:lnTo>
                    <a:lnTo>
                      <a:pt x="23" y="93"/>
                    </a:lnTo>
                    <a:lnTo>
                      <a:pt x="46" y="53"/>
                    </a:lnTo>
                    <a:lnTo>
                      <a:pt x="83" y="40"/>
                    </a:lnTo>
                    <a:lnTo>
                      <a:pt x="61" y="37"/>
                    </a:lnTo>
                    <a:lnTo>
                      <a:pt x="38" y="50"/>
                    </a:lnTo>
                    <a:lnTo>
                      <a:pt x="47" y="18"/>
                    </a:lnTo>
                    <a:lnTo>
                      <a:pt x="34" y="0"/>
                    </a:lnTo>
                    <a:lnTo>
                      <a:pt x="35" y="23"/>
                    </a:lnTo>
                    <a:lnTo>
                      <a:pt x="16" y="82"/>
                    </a:lnTo>
                    <a:lnTo>
                      <a:pt x="11" y="64"/>
                    </a:lnTo>
                    <a:lnTo>
                      <a:pt x="0" y="52"/>
                    </a:lnTo>
                    <a:lnTo>
                      <a:pt x="9" y="92"/>
                    </a:lnTo>
                    <a:lnTo>
                      <a:pt x="22" y="171"/>
                    </a:lnTo>
                    <a:lnTo>
                      <a:pt x="27" y="188"/>
                    </a:lnTo>
                    <a:lnTo>
                      <a:pt x="58" y="157"/>
                    </a:lnTo>
                    <a:lnTo>
                      <a:pt x="72" y="116"/>
                    </a:lnTo>
                    <a:lnTo>
                      <a:pt x="50" y="140"/>
                    </a:lnTo>
                    <a:lnTo>
                      <a:pt x="50" y="140"/>
                    </a:lnTo>
                    <a:close/>
                  </a:path>
                </a:pathLst>
              </a:custGeom>
              <a:solidFill>
                <a:srgbClr val="A84A3D"/>
              </a:solidFill>
              <a:ln w="9525">
                <a:noFill/>
                <a:round/>
                <a:headEnd/>
                <a:tailEnd/>
              </a:ln>
            </p:spPr>
            <p:txBody>
              <a:bodyPr/>
              <a:lstStyle/>
              <a:p>
                <a:endParaRPr lang="en-US"/>
              </a:p>
            </p:txBody>
          </p:sp>
          <p:sp>
            <p:nvSpPr>
              <p:cNvPr id="26725" name="Freeform 101"/>
              <p:cNvSpPr>
                <a:spLocks/>
              </p:cNvSpPr>
              <p:nvPr/>
            </p:nvSpPr>
            <p:spPr bwMode="auto">
              <a:xfrm>
                <a:off x="2082" y="2280"/>
                <a:ext cx="41" cy="91"/>
              </a:xfrm>
              <a:custGeom>
                <a:avLst/>
                <a:gdLst/>
                <a:ahLst/>
                <a:cxnLst>
                  <a:cxn ang="0">
                    <a:pos x="41" y="72"/>
                  </a:cxn>
                  <a:cxn ang="0">
                    <a:pos x="32" y="28"/>
                  </a:cxn>
                  <a:cxn ang="0">
                    <a:pos x="8" y="0"/>
                  </a:cxn>
                  <a:cxn ang="0">
                    <a:pos x="0" y="11"/>
                  </a:cxn>
                  <a:cxn ang="0">
                    <a:pos x="18" y="30"/>
                  </a:cxn>
                  <a:cxn ang="0">
                    <a:pos x="32" y="91"/>
                  </a:cxn>
                  <a:cxn ang="0">
                    <a:pos x="41" y="72"/>
                  </a:cxn>
                  <a:cxn ang="0">
                    <a:pos x="41" y="72"/>
                  </a:cxn>
                </a:cxnLst>
                <a:rect l="0" t="0" r="r" b="b"/>
                <a:pathLst>
                  <a:path w="41" h="91">
                    <a:moveTo>
                      <a:pt x="41" y="72"/>
                    </a:moveTo>
                    <a:lnTo>
                      <a:pt x="32" y="28"/>
                    </a:lnTo>
                    <a:lnTo>
                      <a:pt x="8" y="0"/>
                    </a:lnTo>
                    <a:lnTo>
                      <a:pt x="0" y="11"/>
                    </a:lnTo>
                    <a:lnTo>
                      <a:pt x="18" y="30"/>
                    </a:lnTo>
                    <a:lnTo>
                      <a:pt x="32" y="91"/>
                    </a:lnTo>
                    <a:lnTo>
                      <a:pt x="41" y="72"/>
                    </a:lnTo>
                    <a:lnTo>
                      <a:pt x="41" y="72"/>
                    </a:lnTo>
                    <a:close/>
                  </a:path>
                </a:pathLst>
              </a:custGeom>
              <a:solidFill>
                <a:srgbClr val="A84A3D"/>
              </a:solidFill>
              <a:ln w="9525">
                <a:noFill/>
                <a:round/>
                <a:headEnd/>
                <a:tailEnd/>
              </a:ln>
            </p:spPr>
            <p:txBody>
              <a:bodyPr/>
              <a:lstStyle/>
              <a:p>
                <a:endParaRPr lang="en-US"/>
              </a:p>
            </p:txBody>
          </p:sp>
          <p:sp>
            <p:nvSpPr>
              <p:cNvPr id="26726" name="Freeform 102"/>
              <p:cNvSpPr>
                <a:spLocks/>
              </p:cNvSpPr>
              <p:nvPr/>
            </p:nvSpPr>
            <p:spPr bwMode="auto">
              <a:xfrm>
                <a:off x="2015" y="2273"/>
                <a:ext cx="65" cy="91"/>
              </a:xfrm>
              <a:custGeom>
                <a:avLst/>
                <a:gdLst/>
                <a:ahLst/>
                <a:cxnLst>
                  <a:cxn ang="0">
                    <a:pos x="54" y="65"/>
                  </a:cxn>
                  <a:cxn ang="0">
                    <a:pos x="51" y="27"/>
                  </a:cxn>
                  <a:cxn ang="0">
                    <a:pos x="38" y="0"/>
                  </a:cxn>
                  <a:cxn ang="0">
                    <a:pos x="25" y="10"/>
                  </a:cxn>
                  <a:cxn ang="0">
                    <a:pos x="37" y="19"/>
                  </a:cxn>
                  <a:cxn ang="0">
                    <a:pos x="39" y="61"/>
                  </a:cxn>
                  <a:cxn ang="0">
                    <a:pos x="9" y="44"/>
                  </a:cxn>
                  <a:cxn ang="0">
                    <a:pos x="0" y="59"/>
                  </a:cxn>
                  <a:cxn ang="0">
                    <a:pos x="65" y="91"/>
                  </a:cxn>
                  <a:cxn ang="0">
                    <a:pos x="54" y="65"/>
                  </a:cxn>
                  <a:cxn ang="0">
                    <a:pos x="54" y="65"/>
                  </a:cxn>
                </a:cxnLst>
                <a:rect l="0" t="0" r="r" b="b"/>
                <a:pathLst>
                  <a:path w="65" h="91">
                    <a:moveTo>
                      <a:pt x="54" y="65"/>
                    </a:moveTo>
                    <a:lnTo>
                      <a:pt x="51" y="27"/>
                    </a:lnTo>
                    <a:lnTo>
                      <a:pt x="38" y="0"/>
                    </a:lnTo>
                    <a:lnTo>
                      <a:pt x="25" y="10"/>
                    </a:lnTo>
                    <a:lnTo>
                      <a:pt x="37" y="19"/>
                    </a:lnTo>
                    <a:lnTo>
                      <a:pt x="39" y="61"/>
                    </a:lnTo>
                    <a:lnTo>
                      <a:pt x="9" y="44"/>
                    </a:lnTo>
                    <a:lnTo>
                      <a:pt x="0" y="59"/>
                    </a:lnTo>
                    <a:lnTo>
                      <a:pt x="65" y="91"/>
                    </a:lnTo>
                    <a:lnTo>
                      <a:pt x="54" y="65"/>
                    </a:lnTo>
                    <a:lnTo>
                      <a:pt x="54" y="65"/>
                    </a:lnTo>
                    <a:close/>
                  </a:path>
                </a:pathLst>
              </a:custGeom>
              <a:solidFill>
                <a:srgbClr val="A84A3D"/>
              </a:solidFill>
              <a:ln w="9525">
                <a:noFill/>
                <a:round/>
                <a:headEnd/>
                <a:tailEnd/>
              </a:ln>
            </p:spPr>
            <p:txBody>
              <a:bodyPr/>
              <a:lstStyle/>
              <a:p>
                <a:endParaRPr lang="en-US"/>
              </a:p>
            </p:txBody>
          </p:sp>
          <p:sp>
            <p:nvSpPr>
              <p:cNvPr id="26727" name="Freeform 103"/>
              <p:cNvSpPr>
                <a:spLocks/>
              </p:cNvSpPr>
              <p:nvPr/>
            </p:nvSpPr>
            <p:spPr bwMode="auto">
              <a:xfrm>
                <a:off x="1977" y="2355"/>
                <a:ext cx="96" cy="95"/>
              </a:xfrm>
              <a:custGeom>
                <a:avLst/>
                <a:gdLst/>
                <a:ahLst/>
                <a:cxnLst>
                  <a:cxn ang="0">
                    <a:pos x="96" y="79"/>
                  </a:cxn>
                  <a:cxn ang="0">
                    <a:pos x="85" y="37"/>
                  </a:cxn>
                  <a:cxn ang="0">
                    <a:pos x="69" y="22"/>
                  </a:cxn>
                  <a:cxn ang="0">
                    <a:pos x="78" y="62"/>
                  </a:cxn>
                  <a:cxn ang="0">
                    <a:pos x="51" y="61"/>
                  </a:cxn>
                  <a:cxn ang="0">
                    <a:pos x="33" y="11"/>
                  </a:cxn>
                  <a:cxn ang="0">
                    <a:pos x="17" y="0"/>
                  </a:cxn>
                  <a:cxn ang="0">
                    <a:pos x="31" y="43"/>
                  </a:cxn>
                  <a:cxn ang="0">
                    <a:pos x="0" y="38"/>
                  </a:cxn>
                  <a:cxn ang="0">
                    <a:pos x="7" y="52"/>
                  </a:cxn>
                  <a:cxn ang="0">
                    <a:pos x="33" y="63"/>
                  </a:cxn>
                  <a:cxn ang="0">
                    <a:pos x="61" y="77"/>
                  </a:cxn>
                  <a:cxn ang="0">
                    <a:pos x="41" y="85"/>
                  </a:cxn>
                  <a:cxn ang="0">
                    <a:pos x="50" y="95"/>
                  </a:cxn>
                  <a:cxn ang="0">
                    <a:pos x="96" y="79"/>
                  </a:cxn>
                  <a:cxn ang="0">
                    <a:pos x="96" y="79"/>
                  </a:cxn>
                </a:cxnLst>
                <a:rect l="0" t="0" r="r" b="b"/>
                <a:pathLst>
                  <a:path w="96" h="95">
                    <a:moveTo>
                      <a:pt x="96" y="79"/>
                    </a:moveTo>
                    <a:lnTo>
                      <a:pt x="85" y="37"/>
                    </a:lnTo>
                    <a:lnTo>
                      <a:pt x="69" y="22"/>
                    </a:lnTo>
                    <a:lnTo>
                      <a:pt x="78" y="62"/>
                    </a:lnTo>
                    <a:lnTo>
                      <a:pt x="51" y="61"/>
                    </a:lnTo>
                    <a:lnTo>
                      <a:pt x="33" y="11"/>
                    </a:lnTo>
                    <a:lnTo>
                      <a:pt x="17" y="0"/>
                    </a:lnTo>
                    <a:lnTo>
                      <a:pt x="31" y="43"/>
                    </a:lnTo>
                    <a:lnTo>
                      <a:pt x="0" y="38"/>
                    </a:lnTo>
                    <a:lnTo>
                      <a:pt x="7" y="52"/>
                    </a:lnTo>
                    <a:lnTo>
                      <a:pt x="33" y="63"/>
                    </a:lnTo>
                    <a:lnTo>
                      <a:pt x="61" y="77"/>
                    </a:lnTo>
                    <a:lnTo>
                      <a:pt x="41" y="85"/>
                    </a:lnTo>
                    <a:lnTo>
                      <a:pt x="50" y="95"/>
                    </a:lnTo>
                    <a:lnTo>
                      <a:pt x="96" y="79"/>
                    </a:lnTo>
                    <a:lnTo>
                      <a:pt x="96" y="79"/>
                    </a:lnTo>
                    <a:close/>
                  </a:path>
                </a:pathLst>
              </a:custGeom>
              <a:solidFill>
                <a:srgbClr val="A84A3D"/>
              </a:solidFill>
              <a:ln w="9525">
                <a:noFill/>
                <a:round/>
                <a:headEnd/>
                <a:tailEnd/>
              </a:ln>
            </p:spPr>
            <p:txBody>
              <a:bodyPr/>
              <a:lstStyle/>
              <a:p>
                <a:endParaRPr lang="en-US"/>
              </a:p>
            </p:txBody>
          </p:sp>
          <p:sp>
            <p:nvSpPr>
              <p:cNvPr id="26728" name="Freeform 104"/>
              <p:cNvSpPr>
                <a:spLocks/>
              </p:cNvSpPr>
              <p:nvPr/>
            </p:nvSpPr>
            <p:spPr bwMode="auto">
              <a:xfrm>
                <a:off x="1968" y="2464"/>
                <a:ext cx="59" cy="94"/>
              </a:xfrm>
              <a:custGeom>
                <a:avLst/>
                <a:gdLst/>
                <a:ahLst/>
                <a:cxnLst>
                  <a:cxn ang="0">
                    <a:pos x="56" y="68"/>
                  </a:cxn>
                  <a:cxn ang="0">
                    <a:pos x="31" y="0"/>
                  </a:cxn>
                  <a:cxn ang="0">
                    <a:pos x="20" y="2"/>
                  </a:cxn>
                  <a:cxn ang="0">
                    <a:pos x="36" y="39"/>
                  </a:cxn>
                  <a:cxn ang="0">
                    <a:pos x="9" y="14"/>
                  </a:cxn>
                  <a:cxn ang="0">
                    <a:pos x="0" y="19"/>
                  </a:cxn>
                  <a:cxn ang="0">
                    <a:pos x="28" y="53"/>
                  </a:cxn>
                  <a:cxn ang="0">
                    <a:pos x="59" y="94"/>
                  </a:cxn>
                  <a:cxn ang="0">
                    <a:pos x="56" y="68"/>
                  </a:cxn>
                  <a:cxn ang="0">
                    <a:pos x="56" y="68"/>
                  </a:cxn>
                </a:cxnLst>
                <a:rect l="0" t="0" r="r" b="b"/>
                <a:pathLst>
                  <a:path w="59" h="94">
                    <a:moveTo>
                      <a:pt x="56" y="68"/>
                    </a:moveTo>
                    <a:lnTo>
                      <a:pt x="31" y="0"/>
                    </a:lnTo>
                    <a:lnTo>
                      <a:pt x="20" y="2"/>
                    </a:lnTo>
                    <a:lnTo>
                      <a:pt x="36" y="39"/>
                    </a:lnTo>
                    <a:lnTo>
                      <a:pt x="9" y="14"/>
                    </a:lnTo>
                    <a:lnTo>
                      <a:pt x="0" y="19"/>
                    </a:lnTo>
                    <a:lnTo>
                      <a:pt x="28" y="53"/>
                    </a:lnTo>
                    <a:lnTo>
                      <a:pt x="59" y="94"/>
                    </a:lnTo>
                    <a:lnTo>
                      <a:pt x="56" y="68"/>
                    </a:lnTo>
                    <a:lnTo>
                      <a:pt x="56" y="68"/>
                    </a:lnTo>
                    <a:close/>
                  </a:path>
                </a:pathLst>
              </a:custGeom>
              <a:solidFill>
                <a:srgbClr val="A84A3D"/>
              </a:solidFill>
              <a:ln w="9525">
                <a:noFill/>
                <a:round/>
                <a:headEnd/>
                <a:tailEnd/>
              </a:ln>
            </p:spPr>
            <p:txBody>
              <a:bodyPr/>
              <a:lstStyle/>
              <a:p>
                <a:endParaRPr lang="en-US"/>
              </a:p>
            </p:txBody>
          </p:sp>
          <p:sp>
            <p:nvSpPr>
              <p:cNvPr id="26729" name="Freeform 105"/>
              <p:cNvSpPr>
                <a:spLocks/>
              </p:cNvSpPr>
              <p:nvPr/>
            </p:nvSpPr>
            <p:spPr bwMode="auto">
              <a:xfrm>
                <a:off x="1862" y="2526"/>
                <a:ext cx="116" cy="92"/>
              </a:xfrm>
              <a:custGeom>
                <a:avLst/>
                <a:gdLst/>
                <a:ahLst/>
                <a:cxnLst>
                  <a:cxn ang="0">
                    <a:pos x="101" y="38"/>
                  </a:cxn>
                  <a:cxn ang="0">
                    <a:pos x="77" y="17"/>
                  </a:cxn>
                  <a:cxn ang="0">
                    <a:pos x="29" y="0"/>
                  </a:cxn>
                  <a:cxn ang="0">
                    <a:pos x="21" y="12"/>
                  </a:cxn>
                  <a:cxn ang="0">
                    <a:pos x="48" y="20"/>
                  </a:cxn>
                  <a:cxn ang="0">
                    <a:pos x="82" y="40"/>
                  </a:cxn>
                  <a:cxn ang="0">
                    <a:pos x="45" y="40"/>
                  </a:cxn>
                  <a:cxn ang="0">
                    <a:pos x="0" y="27"/>
                  </a:cxn>
                  <a:cxn ang="0">
                    <a:pos x="0" y="44"/>
                  </a:cxn>
                  <a:cxn ang="0">
                    <a:pos x="37" y="54"/>
                  </a:cxn>
                  <a:cxn ang="0">
                    <a:pos x="28" y="70"/>
                  </a:cxn>
                  <a:cxn ang="0">
                    <a:pos x="5" y="79"/>
                  </a:cxn>
                  <a:cxn ang="0">
                    <a:pos x="9" y="92"/>
                  </a:cxn>
                  <a:cxn ang="0">
                    <a:pos x="38" y="75"/>
                  </a:cxn>
                  <a:cxn ang="0">
                    <a:pos x="71" y="55"/>
                  </a:cxn>
                  <a:cxn ang="0">
                    <a:pos x="116" y="47"/>
                  </a:cxn>
                  <a:cxn ang="0">
                    <a:pos x="101" y="38"/>
                  </a:cxn>
                  <a:cxn ang="0">
                    <a:pos x="101" y="38"/>
                  </a:cxn>
                </a:cxnLst>
                <a:rect l="0" t="0" r="r" b="b"/>
                <a:pathLst>
                  <a:path w="116" h="92">
                    <a:moveTo>
                      <a:pt x="101" y="38"/>
                    </a:moveTo>
                    <a:lnTo>
                      <a:pt x="77" y="17"/>
                    </a:lnTo>
                    <a:lnTo>
                      <a:pt x="29" y="0"/>
                    </a:lnTo>
                    <a:lnTo>
                      <a:pt x="21" y="12"/>
                    </a:lnTo>
                    <a:lnTo>
                      <a:pt x="48" y="20"/>
                    </a:lnTo>
                    <a:lnTo>
                      <a:pt x="82" y="40"/>
                    </a:lnTo>
                    <a:lnTo>
                      <a:pt x="45" y="40"/>
                    </a:lnTo>
                    <a:lnTo>
                      <a:pt x="0" y="27"/>
                    </a:lnTo>
                    <a:lnTo>
                      <a:pt x="0" y="44"/>
                    </a:lnTo>
                    <a:lnTo>
                      <a:pt x="37" y="54"/>
                    </a:lnTo>
                    <a:lnTo>
                      <a:pt x="28" y="70"/>
                    </a:lnTo>
                    <a:lnTo>
                      <a:pt x="5" y="79"/>
                    </a:lnTo>
                    <a:lnTo>
                      <a:pt x="9" y="92"/>
                    </a:lnTo>
                    <a:lnTo>
                      <a:pt x="38" y="75"/>
                    </a:lnTo>
                    <a:lnTo>
                      <a:pt x="71" y="55"/>
                    </a:lnTo>
                    <a:lnTo>
                      <a:pt x="116" y="47"/>
                    </a:lnTo>
                    <a:lnTo>
                      <a:pt x="101" y="38"/>
                    </a:lnTo>
                    <a:lnTo>
                      <a:pt x="101" y="38"/>
                    </a:lnTo>
                    <a:close/>
                  </a:path>
                </a:pathLst>
              </a:custGeom>
              <a:solidFill>
                <a:srgbClr val="A84A3D"/>
              </a:solidFill>
              <a:ln w="9525">
                <a:noFill/>
                <a:round/>
                <a:headEnd/>
                <a:tailEnd/>
              </a:ln>
            </p:spPr>
            <p:txBody>
              <a:bodyPr/>
              <a:lstStyle/>
              <a:p>
                <a:endParaRPr lang="en-US"/>
              </a:p>
            </p:txBody>
          </p:sp>
          <p:sp>
            <p:nvSpPr>
              <p:cNvPr id="26730" name="Freeform 106"/>
              <p:cNvSpPr>
                <a:spLocks/>
              </p:cNvSpPr>
              <p:nvPr/>
            </p:nvSpPr>
            <p:spPr bwMode="auto">
              <a:xfrm>
                <a:off x="1965" y="2598"/>
                <a:ext cx="159" cy="81"/>
              </a:xfrm>
              <a:custGeom>
                <a:avLst/>
                <a:gdLst/>
                <a:ahLst/>
                <a:cxnLst>
                  <a:cxn ang="0">
                    <a:pos x="0" y="3"/>
                  </a:cxn>
                  <a:cxn ang="0">
                    <a:pos x="12" y="0"/>
                  </a:cxn>
                  <a:cxn ang="0">
                    <a:pos x="36" y="34"/>
                  </a:cxn>
                  <a:cxn ang="0">
                    <a:pos x="72" y="41"/>
                  </a:cxn>
                  <a:cxn ang="0">
                    <a:pos x="103" y="30"/>
                  </a:cxn>
                  <a:cxn ang="0">
                    <a:pos x="159" y="67"/>
                  </a:cxn>
                  <a:cxn ang="0">
                    <a:pos x="103" y="58"/>
                  </a:cxn>
                  <a:cxn ang="0">
                    <a:pos x="53" y="56"/>
                  </a:cxn>
                  <a:cxn ang="0">
                    <a:pos x="13" y="81"/>
                  </a:cxn>
                  <a:cxn ang="0">
                    <a:pos x="8" y="67"/>
                  </a:cxn>
                  <a:cxn ang="0">
                    <a:pos x="33" y="52"/>
                  </a:cxn>
                  <a:cxn ang="0">
                    <a:pos x="15" y="23"/>
                  </a:cxn>
                  <a:cxn ang="0">
                    <a:pos x="0" y="3"/>
                  </a:cxn>
                  <a:cxn ang="0">
                    <a:pos x="0" y="3"/>
                  </a:cxn>
                </a:cxnLst>
                <a:rect l="0" t="0" r="r" b="b"/>
                <a:pathLst>
                  <a:path w="159" h="81">
                    <a:moveTo>
                      <a:pt x="0" y="3"/>
                    </a:moveTo>
                    <a:lnTo>
                      <a:pt x="12" y="0"/>
                    </a:lnTo>
                    <a:lnTo>
                      <a:pt x="36" y="34"/>
                    </a:lnTo>
                    <a:lnTo>
                      <a:pt x="72" y="41"/>
                    </a:lnTo>
                    <a:lnTo>
                      <a:pt x="103" y="30"/>
                    </a:lnTo>
                    <a:lnTo>
                      <a:pt x="159" y="67"/>
                    </a:lnTo>
                    <a:lnTo>
                      <a:pt x="103" y="58"/>
                    </a:lnTo>
                    <a:lnTo>
                      <a:pt x="53" y="56"/>
                    </a:lnTo>
                    <a:lnTo>
                      <a:pt x="13" y="81"/>
                    </a:lnTo>
                    <a:lnTo>
                      <a:pt x="8" y="67"/>
                    </a:lnTo>
                    <a:lnTo>
                      <a:pt x="33" y="52"/>
                    </a:lnTo>
                    <a:lnTo>
                      <a:pt x="15" y="23"/>
                    </a:lnTo>
                    <a:lnTo>
                      <a:pt x="0" y="3"/>
                    </a:lnTo>
                    <a:lnTo>
                      <a:pt x="0" y="3"/>
                    </a:lnTo>
                    <a:close/>
                  </a:path>
                </a:pathLst>
              </a:custGeom>
              <a:solidFill>
                <a:srgbClr val="A84A3D"/>
              </a:solidFill>
              <a:ln w="9525">
                <a:noFill/>
                <a:round/>
                <a:headEnd/>
                <a:tailEnd/>
              </a:ln>
            </p:spPr>
            <p:txBody>
              <a:bodyPr/>
              <a:lstStyle/>
              <a:p>
                <a:endParaRPr lang="en-US"/>
              </a:p>
            </p:txBody>
          </p:sp>
          <p:sp>
            <p:nvSpPr>
              <p:cNvPr id="26731" name="Freeform 107"/>
              <p:cNvSpPr>
                <a:spLocks/>
              </p:cNvSpPr>
              <p:nvPr/>
            </p:nvSpPr>
            <p:spPr bwMode="auto">
              <a:xfrm>
                <a:off x="1866" y="2697"/>
                <a:ext cx="83" cy="80"/>
              </a:xfrm>
              <a:custGeom>
                <a:avLst/>
                <a:gdLst/>
                <a:ahLst/>
                <a:cxnLst>
                  <a:cxn ang="0">
                    <a:pos x="67" y="80"/>
                  </a:cxn>
                  <a:cxn ang="0">
                    <a:pos x="83" y="26"/>
                  </a:cxn>
                  <a:cxn ang="0">
                    <a:pos x="78" y="1"/>
                  </a:cxn>
                  <a:cxn ang="0">
                    <a:pos x="62" y="51"/>
                  </a:cxn>
                  <a:cxn ang="0">
                    <a:pos x="56" y="0"/>
                  </a:cxn>
                  <a:cxn ang="0">
                    <a:pos x="46" y="2"/>
                  </a:cxn>
                  <a:cxn ang="0">
                    <a:pos x="47" y="42"/>
                  </a:cxn>
                  <a:cxn ang="0">
                    <a:pos x="9" y="4"/>
                  </a:cxn>
                  <a:cxn ang="0">
                    <a:pos x="0" y="19"/>
                  </a:cxn>
                  <a:cxn ang="0">
                    <a:pos x="28" y="43"/>
                  </a:cxn>
                  <a:cxn ang="0">
                    <a:pos x="67" y="80"/>
                  </a:cxn>
                  <a:cxn ang="0">
                    <a:pos x="67" y="80"/>
                  </a:cxn>
                </a:cxnLst>
                <a:rect l="0" t="0" r="r" b="b"/>
                <a:pathLst>
                  <a:path w="83" h="80">
                    <a:moveTo>
                      <a:pt x="67" y="80"/>
                    </a:moveTo>
                    <a:lnTo>
                      <a:pt x="83" y="26"/>
                    </a:lnTo>
                    <a:lnTo>
                      <a:pt x="78" y="1"/>
                    </a:lnTo>
                    <a:lnTo>
                      <a:pt x="62" y="51"/>
                    </a:lnTo>
                    <a:lnTo>
                      <a:pt x="56" y="0"/>
                    </a:lnTo>
                    <a:lnTo>
                      <a:pt x="46" y="2"/>
                    </a:lnTo>
                    <a:lnTo>
                      <a:pt x="47" y="42"/>
                    </a:lnTo>
                    <a:lnTo>
                      <a:pt x="9" y="4"/>
                    </a:lnTo>
                    <a:lnTo>
                      <a:pt x="0" y="19"/>
                    </a:lnTo>
                    <a:lnTo>
                      <a:pt x="28" y="43"/>
                    </a:lnTo>
                    <a:lnTo>
                      <a:pt x="67" y="80"/>
                    </a:lnTo>
                    <a:lnTo>
                      <a:pt x="67" y="80"/>
                    </a:lnTo>
                    <a:close/>
                  </a:path>
                </a:pathLst>
              </a:custGeom>
              <a:solidFill>
                <a:srgbClr val="A84A3D"/>
              </a:solidFill>
              <a:ln w="9525">
                <a:noFill/>
                <a:round/>
                <a:headEnd/>
                <a:tailEnd/>
              </a:ln>
            </p:spPr>
            <p:txBody>
              <a:bodyPr/>
              <a:lstStyle/>
              <a:p>
                <a:endParaRPr lang="en-US"/>
              </a:p>
            </p:txBody>
          </p:sp>
          <p:sp>
            <p:nvSpPr>
              <p:cNvPr id="26732" name="Freeform 108"/>
              <p:cNvSpPr>
                <a:spLocks/>
              </p:cNvSpPr>
              <p:nvPr/>
            </p:nvSpPr>
            <p:spPr bwMode="auto">
              <a:xfrm>
                <a:off x="1771" y="2739"/>
                <a:ext cx="111" cy="73"/>
              </a:xfrm>
              <a:custGeom>
                <a:avLst/>
                <a:gdLst/>
                <a:ahLst/>
                <a:cxnLst>
                  <a:cxn ang="0">
                    <a:pos x="111" y="73"/>
                  </a:cxn>
                  <a:cxn ang="0">
                    <a:pos x="77" y="46"/>
                  </a:cxn>
                  <a:cxn ang="0">
                    <a:pos x="56" y="0"/>
                  </a:cxn>
                  <a:cxn ang="0">
                    <a:pos x="42" y="6"/>
                  </a:cxn>
                  <a:cxn ang="0">
                    <a:pos x="66" y="45"/>
                  </a:cxn>
                  <a:cxn ang="0">
                    <a:pos x="42" y="44"/>
                  </a:cxn>
                  <a:cxn ang="0">
                    <a:pos x="17" y="15"/>
                  </a:cxn>
                  <a:cxn ang="0">
                    <a:pos x="8" y="27"/>
                  </a:cxn>
                  <a:cxn ang="0">
                    <a:pos x="29" y="51"/>
                  </a:cxn>
                  <a:cxn ang="0">
                    <a:pos x="0" y="61"/>
                  </a:cxn>
                  <a:cxn ang="0">
                    <a:pos x="5" y="73"/>
                  </a:cxn>
                  <a:cxn ang="0">
                    <a:pos x="56" y="59"/>
                  </a:cxn>
                  <a:cxn ang="0">
                    <a:pos x="111" y="73"/>
                  </a:cxn>
                  <a:cxn ang="0">
                    <a:pos x="111" y="73"/>
                  </a:cxn>
                </a:cxnLst>
                <a:rect l="0" t="0" r="r" b="b"/>
                <a:pathLst>
                  <a:path w="111" h="73">
                    <a:moveTo>
                      <a:pt x="111" y="73"/>
                    </a:moveTo>
                    <a:lnTo>
                      <a:pt x="77" y="46"/>
                    </a:lnTo>
                    <a:lnTo>
                      <a:pt x="56" y="0"/>
                    </a:lnTo>
                    <a:lnTo>
                      <a:pt x="42" y="6"/>
                    </a:lnTo>
                    <a:lnTo>
                      <a:pt x="66" y="45"/>
                    </a:lnTo>
                    <a:lnTo>
                      <a:pt x="42" y="44"/>
                    </a:lnTo>
                    <a:lnTo>
                      <a:pt x="17" y="15"/>
                    </a:lnTo>
                    <a:lnTo>
                      <a:pt x="8" y="27"/>
                    </a:lnTo>
                    <a:lnTo>
                      <a:pt x="29" y="51"/>
                    </a:lnTo>
                    <a:lnTo>
                      <a:pt x="0" y="61"/>
                    </a:lnTo>
                    <a:lnTo>
                      <a:pt x="5" y="73"/>
                    </a:lnTo>
                    <a:lnTo>
                      <a:pt x="56" y="59"/>
                    </a:lnTo>
                    <a:lnTo>
                      <a:pt x="111" y="73"/>
                    </a:lnTo>
                    <a:lnTo>
                      <a:pt x="111" y="73"/>
                    </a:lnTo>
                    <a:close/>
                  </a:path>
                </a:pathLst>
              </a:custGeom>
              <a:solidFill>
                <a:srgbClr val="A84A3D"/>
              </a:solidFill>
              <a:ln w="9525">
                <a:noFill/>
                <a:round/>
                <a:headEnd/>
                <a:tailEnd/>
              </a:ln>
            </p:spPr>
            <p:txBody>
              <a:bodyPr/>
              <a:lstStyle/>
              <a:p>
                <a:endParaRPr lang="en-US"/>
              </a:p>
            </p:txBody>
          </p:sp>
          <p:sp>
            <p:nvSpPr>
              <p:cNvPr id="26733" name="Freeform 109"/>
              <p:cNvSpPr>
                <a:spLocks/>
              </p:cNvSpPr>
              <p:nvPr/>
            </p:nvSpPr>
            <p:spPr bwMode="auto">
              <a:xfrm>
                <a:off x="1792" y="3050"/>
                <a:ext cx="75" cy="62"/>
              </a:xfrm>
              <a:custGeom>
                <a:avLst/>
                <a:gdLst/>
                <a:ahLst/>
                <a:cxnLst>
                  <a:cxn ang="0">
                    <a:pos x="69" y="62"/>
                  </a:cxn>
                  <a:cxn ang="0">
                    <a:pos x="75" y="0"/>
                  </a:cxn>
                  <a:cxn ang="0">
                    <a:pos x="54" y="37"/>
                  </a:cxn>
                  <a:cxn ang="0">
                    <a:pos x="0" y="42"/>
                  </a:cxn>
                  <a:cxn ang="0">
                    <a:pos x="16" y="56"/>
                  </a:cxn>
                  <a:cxn ang="0">
                    <a:pos x="69" y="62"/>
                  </a:cxn>
                  <a:cxn ang="0">
                    <a:pos x="69" y="62"/>
                  </a:cxn>
                </a:cxnLst>
                <a:rect l="0" t="0" r="r" b="b"/>
                <a:pathLst>
                  <a:path w="75" h="62">
                    <a:moveTo>
                      <a:pt x="69" y="62"/>
                    </a:moveTo>
                    <a:lnTo>
                      <a:pt x="75" y="0"/>
                    </a:lnTo>
                    <a:lnTo>
                      <a:pt x="54" y="37"/>
                    </a:lnTo>
                    <a:lnTo>
                      <a:pt x="0" y="42"/>
                    </a:lnTo>
                    <a:lnTo>
                      <a:pt x="16" y="56"/>
                    </a:lnTo>
                    <a:lnTo>
                      <a:pt x="69" y="62"/>
                    </a:lnTo>
                    <a:lnTo>
                      <a:pt x="69" y="62"/>
                    </a:lnTo>
                    <a:close/>
                  </a:path>
                </a:pathLst>
              </a:custGeom>
              <a:solidFill>
                <a:srgbClr val="A84A3D"/>
              </a:solidFill>
              <a:ln w="9525">
                <a:noFill/>
                <a:round/>
                <a:headEnd/>
                <a:tailEnd/>
              </a:ln>
            </p:spPr>
            <p:txBody>
              <a:bodyPr/>
              <a:lstStyle/>
              <a:p>
                <a:endParaRPr lang="en-US"/>
              </a:p>
            </p:txBody>
          </p:sp>
          <p:sp>
            <p:nvSpPr>
              <p:cNvPr id="26734" name="Freeform 110"/>
              <p:cNvSpPr>
                <a:spLocks/>
              </p:cNvSpPr>
              <p:nvPr/>
            </p:nvSpPr>
            <p:spPr bwMode="auto">
              <a:xfrm>
                <a:off x="1872" y="2974"/>
                <a:ext cx="66" cy="90"/>
              </a:xfrm>
              <a:custGeom>
                <a:avLst/>
                <a:gdLst/>
                <a:ahLst/>
                <a:cxnLst>
                  <a:cxn ang="0">
                    <a:pos x="50" y="90"/>
                  </a:cxn>
                  <a:cxn ang="0">
                    <a:pos x="66" y="27"/>
                  </a:cxn>
                  <a:cxn ang="0">
                    <a:pos x="45" y="47"/>
                  </a:cxn>
                  <a:cxn ang="0">
                    <a:pos x="42" y="0"/>
                  </a:cxn>
                  <a:cxn ang="0">
                    <a:pos x="31" y="44"/>
                  </a:cxn>
                  <a:cxn ang="0">
                    <a:pos x="1" y="23"/>
                  </a:cxn>
                  <a:cxn ang="0">
                    <a:pos x="0" y="40"/>
                  </a:cxn>
                  <a:cxn ang="0">
                    <a:pos x="32" y="64"/>
                  </a:cxn>
                  <a:cxn ang="0">
                    <a:pos x="50" y="90"/>
                  </a:cxn>
                  <a:cxn ang="0">
                    <a:pos x="50" y="90"/>
                  </a:cxn>
                </a:cxnLst>
                <a:rect l="0" t="0" r="r" b="b"/>
                <a:pathLst>
                  <a:path w="66" h="90">
                    <a:moveTo>
                      <a:pt x="50" y="90"/>
                    </a:moveTo>
                    <a:lnTo>
                      <a:pt x="66" y="27"/>
                    </a:lnTo>
                    <a:lnTo>
                      <a:pt x="45" y="47"/>
                    </a:lnTo>
                    <a:lnTo>
                      <a:pt x="42" y="0"/>
                    </a:lnTo>
                    <a:lnTo>
                      <a:pt x="31" y="44"/>
                    </a:lnTo>
                    <a:lnTo>
                      <a:pt x="1" y="23"/>
                    </a:lnTo>
                    <a:lnTo>
                      <a:pt x="0" y="40"/>
                    </a:lnTo>
                    <a:lnTo>
                      <a:pt x="32" y="64"/>
                    </a:lnTo>
                    <a:lnTo>
                      <a:pt x="50" y="90"/>
                    </a:lnTo>
                    <a:lnTo>
                      <a:pt x="50" y="90"/>
                    </a:lnTo>
                    <a:close/>
                  </a:path>
                </a:pathLst>
              </a:custGeom>
              <a:solidFill>
                <a:srgbClr val="A84A3D"/>
              </a:solidFill>
              <a:ln w="9525">
                <a:noFill/>
                <a:round/>
                <a:headEnd/>
                <a:tailEnd/>
              </a:ln>
            </p:spPr>
            <p:txBody>
              <a:bodyPr/>
              <a:lstStyle/>
              <a:p>
                <a:endParaRPr lang="en-US"/>
              </a:p>
            </p:txBody>
          </p:sp>
          <p:sp>
            <p:nvSpPr>
              <p:cNvPr id="26735" name="Freeform 111"/>
              <p:cNvSpPr>
                <a:spLocks/>
              </p:cNvSpPr>
              <p:nvPr/>
            </p:nvSpPr>
            <p:spPr bwMode="auto">
              <a:xfrm>
                <a:off x="1972" y="2720"/>
                <a:ext cx="70" cy="97"/>
              </a:xfrm>
              <a:custGeom>
                <a:avLst/>
                <a:gdLst/>
                <a:ahLst/>
                <a:cxnLst>
                  <a:cxn ang="0">
                    <a:pos x="47" y="59"/>
                  </a:cxn>
                  <a:cxn ang="0">
                    <a:pos x="69" y="0"/>
                  </a:cxn>
                  <a:cxn ang="0">
                    <a:pos x="70" y="24"/>
                  </a:cxn>
                  <a:cxn ang="0">
                    <a:pos x="46" y="97"/>
                  </a:cxn>
                  <a:cxn ang="0">
                    <a:pos x="17" y="77"/>
                  </a:cxn>
                  <a:cxn ang="0">
                    <a:pos x="0" y="27"/>
                  </a:cxn>
                  <a:cxn ang="0">
                    <a:pos x="28" y="63"/>
                  </a:cxn>
                  <a:cxn ang="0">
                    <a:pos x="30" y="40"/>
                  </a:cxn>
                  <a:cxn ang="0">
                    <a:pos x="25" y="1"/>
                  </a:cxn>
                  <a:cxn ang="0">
                    <a:pos x="40" y="24"/>
                  </a:cxn>
                  <a:cxn ang="0">
                    <a:pos x="47" y="59"/>
                  </a:cxn>
                  <a:cxn ang="0">
                    <a:pos x="47" y="59"/>
                  </a:cxn>
                </a:cxnLst>
                <a:rect l="0" t="0" r="r" b="b"/>
                <a:pathLst>
                  <a:path w="70" h="97">
                    <a:moveTo>
                      <a:pt x="47" y="59"/>
                    </a:moveTo>
                    <a:lnTo>
                      <a:pt x="69" y="0"/>
                    </a:lnTo>
                    <a:lnTo>
                      <a:pt x="70" y="24"/>
                    </a:lnTo>
                    <a:lnTo>
                      <a:pt x="46" y="97"/>
                    </a:lnTo>
                    <a:lnTo>
                      <a:pt x="17" y="77"/>
                    </a:lnTo>
                    <a:lnTo>
                      <a:pt x="0" y="27"/>
                    </a:lnTo>
                    <a:lnTo>
                      <a:pt x="28" y="63"/>
                    </a:lnTo>
                    <a:lnTo>
                      <a:pt x="30" y="40"/>
                    </a:lnTo>
                    <a:lnTo>
                      <a:pt x="25" y="1"/>
                    </a:lnTo>
                    <a:lnTo>
                      <a:pt x="40" y="24"/>
                    </a:lnTo>
                    <a:lnTo>
                      <a:pt x="47" y="59"/>
                    </a:lnTo>
                    <a:lnTo>
                      <a:pt x="47" y="59"/>
                    </a:lnTo>
                    <a:close/>
                  </a:path>
                </a:pathLst>
              </a:custGeom>
              <a:solidFill>
                <a:srgbClr val="A84A3D"/>
              </a:solidFill>
              <a:ln w="9525">
                <a:noFill/>
                <a:round/>
                <a:headEnd/>
                <a:tailEnd/>
              </a:ln>
            </p:spPr>
            <p:txBody>
              <a:bodyPr/>
              <a:lstStyle/>
              <a:p>
                <a:endParaRPr lang="en-US"/>
              </a:p>
            </p:txBody>
          </p:sp>
          <p:sp>
            <p:nvSpPr>
              <p:cNvPr id="26736" name="Freeform 112"/>
              <p:cNvSpPr>
                <a:spLocks/>
              </p:cNvSpPr>
              <p:nvPr/>
            </p:nvSpPr>
            <p:spPr bwMode="auto">
              <a:xfrm>
                <a:off x="2267" y="2461"/>
                <a:ext cx="42" cy="140"/>
              </a:xfrm>
              <a:custGeom>
                <a:avLst/>
                <a:gdLst/>
                <a:ahLst/>
                <a:cxnLst>
                  <a:cxn ang="0">
                    <a:pos x="20" y="122"/>
                  </a:cxn>
                  <a:cxn ang="0">
                    <a:pos x="21" y="84"/>
                  </a:cxn>
                  <a:cxn ang="0">
                    <a:pos x="42" y="25"/>
                  </a:cxn>
                  <a:cxn ang="0">
                    <a:pos x="34" y="0"/>
                  </a:cxn>
                  <a:cxn ang="0">
                    <a:pos x="29" y="32"/>
                  </a:cxn>
                  <a:cxn ang="0">
                    <a:pos x="9" y="95"/>
                  </a:cxn>
                  <a:cxn ang="0">
                    <a:pos x="0" y="140"/>
                  </a:cxn>
                  <a:cxn ang="0">
                    <a:pos x="20" y="122"/>
                  </a:cxn>
                  <a:cxn ang="0">
                    <a:pos x="20" y="122"/>
                  </a:cxn>
                </a:cxnLst>
                <a:rect l="0" t="0" r="r" b="b"/>
                <a:pathLst>
                  <a:path w="42" h="140">
                    <a:moveTo>
                      <a:pt x="20" y="122"/>
                    </a:moveTo>
                    <a:lnTo>
                      <a:pt x="21" y="84"/>
                    </a:lnTo>
                    <a:lnTo>
                      <a:pt x="42" y="25"/>
                    </a:lnTo>
                    <a:lnTo>
                      <a:pt x="34" y="0"/>
                    </a:lnTo>
                    <a:lnTo>
                      <a:pt x="29" y="32"/>
                    </a:lnTo>
                    <a:lnTo>
                      <a:pt x="9" y="95"/>
                    </a:lnTo>
                    <a:lnTo>
                      <a:pt x="0" y="140"/>
                    </a:lnTo>
                    <a:lnTo>
                      <a:pt x="20" y="122"/>
                    </a:lnTo>
                    <a:lnTo>
                      <a:pt x="20" y="122"/>
                    </a:lnTo>
                    <a:close/>
                  </a:path>
                </a:pathLst>
              </a:custGeom>
              <a:solidFill>
                <a:srgbClr val="A84A3D"/>
              </a:solidFill>
              <a:ln w="9525">
                <a:noFill/>
                <a:round/>
                <a:headEnd/>
                <a:tailEnd/>
              </a:ln>
            </p:spPr>
            <p:txBody>
              <a:bodyPr/>
              <a:lstStyle/>
              <a:p>
                <a:endParaRPr lang="en-US"/>
              </a:p>
            </p:txBody>
          </p:sp>
          <p:sp>
            <p:nvSpPr>
              <p:cNvPr id="26737" name="Freeform 113"/>
              <p:cNvSpPr>
                <a:spLocks/>
              </p:cNvSpPr>
              <p:nvPr/>
            </p:nvSpPr>
            <p:spPr bwMode="auto">
              <a:xfrm>
                <a:off x="2290" y="2536"/>
                <a:ext cx="137" cy="61"/>
              </a:xfrm>
              <a:custGeom>
                <a:avLst/>
                <a:gdLst/>
                <a:ahLst/>
                <a:cxnLst>
                  <a:cxn ang="0">
                    <a:pos x="10" y="37"/>
                  </a:cxn>
                  <a:cxn ang="0">
                    <a:pos x="43" y="32"/>
                  </a:cxn>
                  <a:cxn ang="0">
                    <a:pos x="87" y="0"/>
                  </a:cxn>
                  <a:cxn ang="0">
                    <a:pos x="109" y="2"/>
                  </a:cxn>
                  <a:cxn ang="0">
                    <a:pos x="83" y="24"/>
                  </a:cxn>
                  <a:cxn ang="0">
                    <a:pos x="108" y="32"/>
                  </a:cxn>
                  <a:cxn ang="0">
                    <a:pos x="137" y="25"/>
                  </a:cxn>
                  <a:cxn ang="0">
                    <a:pos x="118" y="42"/>
                  </a:cxn>
                  <a:cxn ang="0">
                    <a:pos x="122" y="61"/>
                  </a:cxn>
                  <a:cxn ang="0">
                    <a:pos x="95" y="44"/>
                  </a:cxn>
                  <a:cxn ang="0">
                    <a:pos x="66" y="36"/>
                  </a:cxn>
                  <a:cxn ang="0">
                    <a:pos x="29" y="54"/>
                  </a:cxn>
                  <a:cxn ang="0">
                    <a:pos x="0" y="52"/>
                  </a:cxn>
                  <a:cxn ang="0">
                    <a:pos x="10" y="37"/>
                  </a:cxn>
                  <a:cxn ang="0">
                    <a:pos x="10" y="37"/>
                  </a:cxn>
                </a:cxnLst>
                <a:rect l="0" t="0" r="r" b="b"/>
                <a:pathLst>
                  <a:path w="137" h="61">
                    <a:moveTo>
                      <a:pt x="10" y="37"/>
                    </a:moveTo>
                    <a:lnTo>
                      <a:pt x="43" y="32"/>
                    </a:lnTo>
                    <a:lnTo>
                      <a:pt x="87" y="0"/>
                    </a:lnTo>
                    <a:lnTo>
                      <a:pt x="109" y="2"/>
                    </a:lnTo>
                    <a:lnTo>
                      <a:pt x="83" y="24"/>
                    </a:lnTo>
                    <a:lnTo>
                      <a:pt x="108" y="32"/>
                    </a:lnTo>
                    <a:lnTo>
                      <a:pt x="137" y="25"/>
                    </a:lnTo>
                    <a:lnTo>
                      <a:pt x="118" y="42"/>
                    </a:lnTo>
                    <a:lnTo>
                      <a:pt x="122" y="61"/>
                    </a:lnTo>
                    <a:lnTo>
                      <a:pt x="95" y="44"/>
                    </a:lnTo>
                    <a:lnTo>
                      <a:pt x="66" y="36"/>
                    </a:lnTo>
                    <a:lnTo>
                      <a:pt x="29" y="54"/>
                    </a:lnTo>
                    <a:lnTo>
                      <a:pt x="0" y="52"/>
                    </a:lnTo>
                    <a:lnTo>
                      <a:pt x="10" y="37"/>
                    </a:lnTo>
                    <a:lnTo>
                      <a:pt x="10" y="37"/>
                    </a:lnTo>
                    <a:close/>
                  </a:path>
                </a:pathLst>
              </a:custGeom>
              <a:solidFill>
                <a:srgbClr val="A84A3D"/>
              </a:solidFill>
              <a:ln w="9525">
                <a:noFill/>
                <a:round/>
                <a:headEnd/>
                <a:tailEnd/>
              </a:ln>
            </p:spPr>
            <p:txBody>
              <a:bodyPr/>
              <a:lstStyle/>
              <a:p>
                <a:endParaRPr lang="en-US"/>
              </a:p>
            </p:txBody>
          </p:sp>
          <p:sp>
            <p:nvSpPr>
              <p:cNvPr id="26738" name="Freeform 114"/>
              <p:cNvSpPr>
                <a:spLocks/>
              </p:cNvSpPr>
              <p:nvPr/>
            </p:nvSpPr>
            <p:spPr bwMode="auto">
              <a:xfrm>
                <a:off x="2210" y="2503"/>
                <a:ext cx="47" cy="163"/>
              </a:xfrm>
              <a:custGeom>
                <a:avLst/>
                <a:gdLst/>
                <a:ahLst/>
                <a:cxnLst>
                  <a:cxn ang="0">
                    <a:pos x="24" y="122"/>
                  </a:cxn>
                  <a:cxn ang="0">
                    <a:pos x="30" y="88"/>
                  </a:cxn>
                  <a:cxn ang="0">
                    <a:pos x="47" y="24"/>
                  </a:cxn>
                  <a:cxn ang="0">
                    <a:pos x="26" y="64"/>
                  </a:cxn>
                  <a:cxn ang="0">
                    <a:pos x="13" y="44"/>
                  </a:cxn>
                  <a:cxn ang="0">
                    <a:pos x="19" y="0"/>
                  </a:cxn>
                  <a:cxn ang="0">
                    <a:pos x="0" y="40"/>
                  </a:cxn>
                  <a:cxn ang="0">
                    <a:pos x="14" y="70"/>
                  </a:cxn>
                  <a:cxn ang="0">
                    <a:pos x="17" y="101"/>
                  </a:cxn>
                  <a:cxn ang="0">
                    <a:pos x="6" y="163"/>
                  </a:cxn>
                  <a:cxn ang="0">
                    <a:pos x="24" y="122"/>
                  </a:cxn>
                  <a:cxn ang="0">
                    <a:pos x="24" y="122"/>
                  </a:cxn>
                </a:cxnLst>
                <a:rect l="0" t="0" r="r" b="b"/>
                <a:pathLst>
                  <a:path w="47" h="163">
                    <a:moveTo>
                      <a:pt x="24" y="122"/>
                    </a:moveTo>
                    <a:lnTo>
                      <a:pt x="30" y="88"/>
                    </a:lnTo>
                    <a:lnTo>
                      <a:pt x="47" y="24"/>
                    </a:lnTo>
                    <a:lnTo>
                      <a:pt x="26" y="64"/>
                    </a:lnTo>
                    <a:lnTo>
                      <a:pt x="13" y="44"/>
                    </a:lnTo>
                    <a:lnTo>
                      <a:pt x="19" y="0"/>
                    </a:lnTo>
                    <a:lnTo>
                      <a:pt x="0" y="40"/>
                    </a:lnTo>
                    <a:lnTo>
                      <a:pt x="14" y="70"/>
                    </a:lnTo>
                    <a:lnTo>
                      <a:pt x="17" y="101"/>
                    </a:lnTo>
                    <a:lnTo>
                      <a:pt x="6" y="163"/>
                    </a:lnTo>
                    <a:lnTo>
                      <a:pt x="24" y="122"/>
                    </a:lnTo>
                    <a:lnTo>
                      <a:pt x="24" y="122"/>
                    </a:lnTo>
                    <a:close/>
                  </a:path>
                </a:pathLst>
              </a:custGeom>
              <a:solidFill>
                <a:srgbClr val="A84A3D"/>
              </a:solidFill>
              <a:ln w="9525">
                <a:noFill/>
                <a:round/>
                <a:headEnd/>
                <a:tailEnd/>
              </a:ln>
            </p:spPr>
            <p:txBody>
              <a:bodyPr/>
              <a:lstStyle/>
              <a:p>
                <a:endParaRPr lang="en-US"/>
              </a:p>
            </p:txBody>
          </p:sp>
          <p:sp>
            <p:nvSpPr>
              <p:cNvPr id="26739" name="Freeform 115"/>
              <p:cNvSpPr>
                <a:spLocks/>
              </p:cNvSpPr>
              <p:nvPr/>
            </p:nvSpPr>
            <p:spPr bwMode="auto">
              <a:xfrm>
                <a:off x="2209" y="2610"/>
                <a:ext cx="157" cy="67"/>
              </a:xfrm>
              <a:custGeom>
                <a:avLst/>
                <a:gdLst/>
                <a:ahLst/>
                <a:cxnLst>
                  <a:cxn ang="0">
                    <a:pos x="24" y="37"/>
                  </a:cxn>
                  <a:cxn ang="0">
                    <a:pos x="101" y="31"/>
                  </a:cxn>
                  <a:cxn ang="0">
                    <a:pos x="155" y="0"/>
                  </a:cxn>
                  <a:cxn ang="0">
                    <a:pos x="124" y="31"/>
                  </a:cxn>
                  <a:cxn ang="0">
                    <a:pos x="157" y="57"/>
                  </a:cxn>
                  <a:cxn ang="0">
                    <a:pos x="110" y="50"/>
                  </a:cxn>
                  <a:cxn ang="0">
                    <a:pos x="71" y="41"/>
                  </a:cxn>
                  <a:cxn ang="0">
                    <a:pos x="0" y="67"/>
                  </a:cxn>
                  <a:cxn ang="0">
                    <a:pos x="24" y="37"/>
                  </a:cxn>
                  <a:cxn ang="0">
                    <a:pos x="24" y="37"/>
                  </a:cxn>
                </a:cxnLst>
                <a:rect l="0" t="0" r="r" b="b"/>
                <a:pathLst>
                  <a:path w="157" h="67">
                    <a:moveTo>
                      <a:pt x="24" y="37"/>
                    </a:moveTo>
                    <a:lnTo>
                      <a:pt x="101" y="31"/>
                    </a:lnTo>
                    <a:lnTo>
                      <a:pt x="155" y="0"/>
                    </a:lnTo>
                    <a:lnTo>
                      <a:pt x="124" y="31"/>
                    </a:lnTo>
                    <a:lnTo>
                      <a:pt x="157" y="57"/>
                    </a:lnTo>
                    <a:lnTo>
                      <a:pt x="110" y="50"/>
                    </a:lnTo>
                    <a:lnTo>
                      <a:pt x="71" y="41"/>
                    </a:lnTo>
                    <a:lnTo>
                      <a:pt x="0" y="67"/>
                    </a:lnTo>
                    <a:lnTo>
                      <a:pt x="24" y="37"/>
                    </a:lnTo>
                    <a:lnTo>
                      <a:pt x="24" y="37"/>
                    </a:lnTo>
                    <a:close/>
                  </a:path>
                </a:pathLst>
              </a:custGeom>
              <a:solidFill>
                <a:srgbClr val="A84A3D"/>
              </a:solidFill>
              <a:ln w="9525">
                <a:noFill/>
                <a:round/>
                <a:headEnd/>
                <a:tailEnd/>
              </a:ln>
            </p:spPr>
            <p:txBody>
              <a:bodyPr/>
              <a:lstStyle/>
              <a:p>
                <a:endParaRPr lang="en-US"/>
              </a:p>
            </p:txBody>
          </p:sp>
          <p:sp>
            <p:nvSpPr>
              <p:cNvPr id="26740" name="Freeform 116"/>
              <p:cNvSpPr>
                <a:spLocks/>
              </p:cNvSpPr>
              <p:nvPr/>
            </p:nvSpPr>
            <p:spPr bwMode="auto">
              <a:xfrm>
                <a:off x="2210" y="2677"/>
                <a:ext cx="94" cy="122"/>
              </a:xfrm>
              <a:custGeom>
                <a:avLst/>
                <a:gdLst/>
                <a:ahLst/>
                <a:cxnLst>
                  <a:cxn ang="0">
                    <a:pos x="43" y="61"/>
                  </a:cxn>
                  <a:cxn ang="0">
                    <a:pos x="55" y="27"/>
                  </a:cxn>
                  <a:cxn ang="0">
                    <a:pos x="58" y="0"/>
                  </a:cxn>
                  <a:cxn ang="0">
                    <a:pos x="63" y="36"/>
                  </a:cxn>
                  <a:cxn ang="0">
                    <a:pos x="52" y="95"/>
                  </a:cxn>
                  <a:cxn ang="0">
                    <a:pos x="62" y="89"/>
                  </a:cxn>
                  <a:cxn ang="0">
                    <a:pos x="69" y="84"/>
                  </a:cxn>
                  <a:cxn ang="0">
                    <a:pos x="74" y="79"/>
                  </a:cxn>
                  <a:cxn ang="0">
                    <a:pos x="78" y="68"/>
                  </a:cxn>
                  <a:cxn ang="0">
                    <a:pos x="85" y="51"/>
                  </a:cxn>
                  <a:cxn ang="0">
                    <a:pos x="91" y="36"/>
                  </a:cxn>
                  <a:cxn ang="0">
                    <a:pos x="94" y="29"/>
                  </a:cxn>
                  <a:cxn ang="0">
                    <a:pos x="88" y="76"/>
                  </a:cxn>
                  <a:cxn ang="0">
                    <a:pos x="56" y="122"/>
                  </a:cxn>
                  <a:cxn ang="0">
                    <a:pos x="27" y="109"/>
                  </a:cxn>
                  <a:cxn ang="0">
                    <a:pos x="0" y="62"/>
                  </a:cxn>
                  <a:cxn ang="0">
                    <a:pos x="25" y="86"/>
                  </a:cxn>
                  <a:cxn ang="0">
                    <a:pos x="41" y="82"/>
                  </a:cxn>
                  <a:cxn ang="0">
                    <a:pos x="20" y="23"/>
                  </a:cxn>
                  <a:cxn ang="0">
                    <a:pos x="43" y="61"/>
                  </a:cxn>
                  <a:cxn ang="0">
                    <a:pos x="43" y="61"/>
                  </a:cxn>
                </a:cxnLst>
                <a:rect l="0" t="0" r="r" b="b"/>
                <a:pathLst>
                  <a:path w="94" h="122">
                    <a:moveTo>
                      <a:pt x="43" y="61"/>
                    </a:moveTo>
                    <a:lnTo>
                      <a:pt x="55" y="27"/>
                    </a:lnTo>
                    <a:lnTo>
                      <a:pt x="58" y="0"/>
                    </a:lnTo>
                    <a:lnTo>
                      <a:pt x="63" y="36"/>
                    </a:lnTo>
                    <a:lnTo>
                      <a:pt x="52" y="95"/>
                    </a:lnTo>
                    <a:lnTo>
                      <a:pt x="62" y="89"/>
                    </a:lnTo>
                    <a:lnTo>
                      <a:pt x="69" y="84"/>
                    </a:lnTo>
                    <a:lnTo>
                      <a:pt x="74" y="79"/>
                    </a:lnTo>
                    <a:lnTo>
                      <a:pt x="78" y="68"/>
                    </a:lnTo>
                    <a:lnTo>
                      <a:pt x="85" y="51"/>
                    </a:lnTo>
                    <a:lnTo>
                      <a:pt x="91" y="36"/>
                    </a:lnTo>
                    <a:lnTo>
                      <a:pt x="94" y="29"/>
                    </a:lnTo>
                    <a:lnTo>
                      <a:pt x="88" y="76"/>
                    </a:lnTo>
                    <a:lnTo>
                      <a:pt x="56" y="122"/>
                    </a:lnTo>
                    <a:lnTo>
                      <a:pt x="27" y="109"/>
                    </a:lnTo>
                    <a:lnTo>
                      <a:pt x="0" y="62"/>
                    </a:lnTo>
                    <a:lnTo>
                      <a:pt x="25" y="86"/>
                    </a:lnTo>
                    <a:lnTo>
                      <a:pt x="41" y="82"/>
                    </a:lnTo>
                    <a:lnTo>
                      <a:pt x="20" y="23"/>
                    </a:lnTo>
                    <a:lnTo>
                      <a:pt x="43" y="61"/>
                    </a:lnTo>
                    <a:lnTo>
                      <a:pt x="43" y="61"/>
                    </a:lnTo>
                    <a:close/>
                  </a:path>
                </a:pathLst>
              </a:custGeom>
              <a:solidFill>
                <a:srgbClr val="A84A3D"/>
              </a:solidFill>
              <a:ln w="9525">
                <a:noFill/>
                <a:round/>
                <a:headEnd/>
                <a:tailEnd/>
              </a:ln>
            </p:spPr>
            <p:txBody>
              <a:bodyPr/>
              <a:lstStyle/>
              <a:p>
                <a:endParaRPr lang="en-US"/>
              </a:p>
            </p:txBody>
          </p:sp>
          <p:sp>
            <p:nvSpPr>
              <p:cNvPr id="26741" name="Freeform 117"/>
              <p:cNvSpPr>
                <a:spLocks/>
              </p:cNvSpPr>
              <p:nvPr/>
            </p:nvSpPr>
            <p:spPr bwMode="auto">
              <a:xfrm>
                <a:off x="2328" y="2650"/>
                <a:ext cx="141" cy="157"/>
              </a:xfrm>
              <a:custGeom>
                <a:avLst/>
                <a:gdLst/>
                <a:ahLst/>
                <a:cxnLst>
                  <a:cxn ang="0">
                    <a:pos x="18" y="109"/>
                  </a:cxn>
                  <a:cxn ang="0">
                    <a:pos x="23" y="38"/>
                  </a:cxn>
                  <a:cxn ang="0">
                    <a:pos x="36" y="67"/>
                  </a:cxn>
                  <a:cxn ang="0">
                    <a:pos x="52" y="49"/>
                  </a:cxn>
                  <a:cxn ang="0">
                    <a:pos x="64" y="0"/>
                  </a:cxn>
                  <a:cxn ang="0">
                    <a:pos x="66" y="41"/>
                  </a:cxn>
                  <a:cxn ang="0">
                    <a:pos x="87" y="40"/>
                  </a:cxn>
                  <a:cxn ang="0">
                    <a:pos x="132" y="15"/>
                  </a:cxn>
                  <a:cxn ang="0">
                    <a:pos x="110" y="47"/>
                  </a:cxn>
                  <a:cxn ang="0">
                    <a:pos x="141" y="62"/>
                  </a:cxn>
                  <a:cxn ang="0">
                    <a:pos x="115" y="68"/>
                  </a:cxn>
                  <a:cxn ang="0">
                    <a:pos x="90" y="56"/>
                  </a:cxn>
                  <a:cxn ang="0">
                    <a:pos x="63" y="71"/>
                  </a:cxn>
                  <a:cxn ang="0">
                    <a:pos x="30" y="104"/>
                  </a:cxn>
                  <a:cxn ang="0">
                    <a:pos x="68" y="109"/>
                  </a:cxn>
                  <a:cxn ang="0">
                    <a:pos x="101" y="93"/>
                  </a:cxn>
                  <a:cxn ang="0">
                    <a:pos x="88" y="114"/>
                  </a:cxn>
                  <a:cxn ang="0">
                    <a:pos x="134" y="136"/>
                  </a:cxn>
                  <a:cxn ang="0">
                    <a:pos x="91" y="130"/>
                  </a:cxn>
                  <a:cxn ang="0">
                    <a:pos x="101" y="157"/>
                  </a:cxn>
                  <a:cxn ang="0">
                    <a:pos x="72" y="133"/>
                  </a:cxn>
                  <a:cxn ang="0">
                    <a:pos x="47" y="124"/>
                  </a:cxn>
                  <a:cxn ang="0">
                    <a:pos x="0" y="129"/>
                  </a:cxn>
                  <a:cxn ang="0">
                    <a:pos x="18" y="109"/>
                  </a:cxn>
                  <a:cxn ang="0">
                    <a:pos x="18" y="109"/>
                  </a:cxn>
                </a:cxnLst>
                <a:rect l="0" t="0" r="r" b="b"/>
                <a:pathLst>
                  <a:path w="141" h="157">
                    <a:moveTo>
                      <a:pt x="18" y="109"/>
                    </a:moveTo>
                    <a:lnTo>
                      <a:pt x="23" y="38"/>
                    </a:lnTo>
                    <a:lnTo>
                      <a:pt x="36" y="67"/>
                    </a:lnTo>
                    <a:lnTo>
                      <a:pt x="52" y="49"/>
                    </a:lnTo>
                    <a:lnTo>
                      <a:pt x="64" y="0"/>
                    </a:lnTo>
                    <a:lnTo>
                      <a:pt x="66" y="41"/>
                    </a:lnTo>
                    <a:lnTo>
                      <a:pt x="87" y="40"/>
                    </a:lnTo>
                    <a:lnTo>
                      <a:pt x="132" y="15"/>
                    </a:lnTo>
                    <a:lnTo>
                      <a:pt x="110" y="47"/>
                    </a:lnTo>
                    <a:lnTo>
                      <a:pt x="141" y="62"/>
                    </a:lnTo>
                    <a:lnTo>
                      <a:pt x="115" y="68"/>
                    </a:lnTo>
                    <a:lnTo>
                      <a:pt x="90" y="56"/>
                    </a:lnTo>
                    <a:lnTo>
                      <a:pt x="63" y="71"/>
                    </a:lnTo>
                    <a:lnTo>
                      <a:pt x="30" y="104"/>
                    </a:lnTo>
                    <a:lnTo>
                      <a:pt x="68" y="109"/>
                    </a:lnTo>
                    <a:lnTo>
                      <a:pt x="101" y="93"/>
                    </a:lnTo>
                    <a:lnTo>
                      <a:pt x="88" y="114"/>
                    </a:lnTo>
                    <a:lnTo>
                      <a:pt x="134" y="136"/>
                    </a:lnTo>
                    <a:lnTo>
                      <a:pt x="91" y="130"/>
                    </a:lnTo>
                    <a:lnTo>
                      <a:pt x="101" y="157"/>
                    </a:lnTo>
                    <a:lnTo>
                      <a:pt x="72" y="133"/>
                    </a:lnTo>
                    <a:lnTo>
                      <a:pt x="47" y="124"/>
                    </a:lnTo>
                    <a:lnTo>
                      <a:pt x="0" y="129"/>
                    </a:lnTo>
                    <a:lnTo>
                      <a:pt x="18" y="109"/>
                    </a:lnTo>
                    <a:lnTo>
                      <a:pt x="18" y="109"/>
                    </a:lnTo>
                    <a:close/>
                  </a:path>
                </a:pathLst>
              </a:custGeom>
              <a:solidFill>
                <a:srgbClr val="A84A3D"/>
              </a:solidFill>
              <a:ln w="9525">
                <a:noFill/>
                <a:round/>
                <a:headEnd/>
                <a:tailEnd/>
              </a:ln>
            </p:spPr>
            <p:txBody>
              <a:bodyPr/>
              <a:lstStyle/>
              <a:p>
                <a:endParaRPr lang="en-US"/>
              </a:p>
            </p:txBody>
          </p:sp>
          <p:sp>
            <p:nvSpPr>
              <p:cNvPr id="26742" name="Freeform 118"/>
              <p:cNvSpPr>
                <a:spLocks/>
              </p:cNvSpPr>
              <p:nvPr/>
            </p:nvSpPr>
            <p:spPr bwMode="auto">
              <a:xfrm>
                <a:off x="2217" y="2871"/>
                <a:ext cx="128" cy="253"/>
              </a:xfrm>
              <a:custGeom>
                <a:avLst/>
                <a:gdLst/>
                <a:ahLst/>
                <a:cxnLst>
                  <a:cxn ang="0">
                    <a:pos x="10" y="253"/>
                  </a:cxn>
                  <a:cxn ang="0">
                    <a:pos x="48" y="175"/>
                  </a:cxn>
                  <a:cxn ang="0">
                    <a:pos x="32" y="117"/>
                  </a:cxn>
                  <a:cxn ang="0">
                    <a:pos x="0" y="88"/>
                  </a:cxn>
                  <a:cxn ang="0">
                    <a:pos x="32" y="95"/>
                  </a:cxn>
                  <a:cxn ang="0">
                    <a:pos x="45" y="39"/>
                  </a:cxn>
                  <a:cxn ang="0">
                    <a:pos x="57" y="66"/>
                  </a:cxn>
                  <a:cxn ang="0">
                    <a:pos x="49" y="114"/>
                  </a:cxn>
                  <a:cxn ang="0">
                    <a:pos x="61" y="147"/>
                  </a:cxn>
                  <a:cxn ang="0">
                    <a:pos x="85" y="100"/>
                  </a:cxn>
                  <a:cxn ang="0">
                    <a:pos x="85" y="25"/>
                  </a:cxn>
                  <a:cxn ang="0">
                    <a:pos x="116" y="0"/>
                  </a:cxn>
                  <a:cxn ang="0">
                    <a:pos x="97" y="35"/>
                  </a:cxn>
                  <a:cxn ang="0">
                    <a:pos x="95" y="75"/>
                  </a:cxn>
                  <a:cxn ang="0">
                    <a:pos x="128" y="49"/>
                  </a:cxn>
                  <a:cxn ang="0">
                    <a:pos x="111" y="87"/>
                  </a:cxn>
                  <a:cxn ang="0">
                    <a:pos x="96" y="103"/>
                  </a:cxn>
                  <a:cxn ang="0">
                    <a:pos x="69" y="162"/>
                  </a:cxn>
                  <a:cxn ang="0">
                    <a:pos x="55" y="226"/>
                  </a:cxn>
                  <a:cxn ang="0">
                    <a:pos x="10" y="253"/>
                  </a:cxn>
                  <a:cxn ang="0">
                    <a:pos x="10" y="253"/>
                  </a:cxn>
                </a:cxnLst>
                <a:rect l="0" t="0" r="r" b="b"/>
                <a:pathLst>
                  <a:path w="128" h="253">
                    <a:moveTo>
                      <a:pt x="10" y="253"/>
                    </a:moveTo>
                    <a:lnTo>
                      <a:pt x="48" y="175"/>
                    </a:lnTo>
                    <a:lnTo>
                      <a:pt x="32" y="117"/>
                    </a:lnTo>
                    <a:lnTo>
                      <a:pt x="0" y="88"/>
                    </a:lnTo>
                    <a:lnTo>
                      <a:pt x="32" y="95"/>
                    </a:lnTo>
                    <a:lnTo>
                      <a:pt x="45" y="39"/>
                    </a:lnTo>
                    <a:lnTo>
                      <a:pt x="57" y="66"/>
                    </a:lnTo>
                    <a:lnTo>
                      <a:pt x="49" y="114"/>
                    </a:lnTo>
                    <a:lnTo>
                      <a:pt x="61" y="147"/>
                    </a:lnTo>
                    <a:lnTo>
                      <a:pt x="85" y="100"/>
                    </a:lnTo>
                    <a:lnTo>
                      <a:pt x="85" y="25"/>
                    </a:lnTo>
                    <a:lnTo>
                      <a:pt x="116" y="0"/>
                    </a:lnTo>
                    <a:lnTo>
                      <a:pt x="97" y="35"/>
                    </a:lnTo>
                    <a:lnTo>
                      <a:pt x="95" y="75"/>
                    </a:lnTo>
                    <a:lnTo>
                      <a:pt x="128" y="49"/>
                    </a:lnTo>
                    <a:lnTo>
                      <a:pt x="111" y="87"/>
                    </a:lnTo>
                    <a:lnTo>
                      <a:pt x="96" y="103"/>
                    </a:lnTo>
                    <a:lnTo>
                      <a:pt x="69" y="162"/>
                    </a:lnTo>
                    <a:lnTo>
                      <a:pt x="55" y="226"/>
                    </a:lnTo>
                    <a:lnTo>
                      <a:pt x="10" y="253"/>
                    </a:lnTo>
                    <a:lnTo>
                      <a:pt x="10" y="253"/>
                    </a:lnTo>
                    <a:close/>
                  </a:path>
                </a:pathLst>
              </a:custGeom>
              <a:solidFill>
                <a:srgbClr val="A84A3D"/>
              </a:solidFill>
              <a:ln w="9525">
                <a:noFill/>
                <a:round/>
                <a:headEnd/>
                <a:tailEnd/>
              </a:ln>
            </p:spPr>
            <p:txBody>
              <a:bodyPr/>
              <a:lstStyle/>
              <a:p>
                <a:endParaRPr lang="en-US"/>
              </a:p>
            </p:txBody>
          </p:sp>
          <p:sp>
            <p:nvSpPr>
              <p:cNvPr id="26743" name="Freeform 119"/>
              <p:cNvSpPr>
                <a:spLocks/>
              </p:cNvSpPr>
              <p:nvPr/>
            </p:nvSpPr>
            <p:spPr bwMode="auto">
              <a:xfrm>
                <a:off x="2321" y="2914"/>
                <a:ext cx="95" cy="126"/>
              </a:xfrm>
              <a:custGeom>
                <a:avLst/>
                <a:gdLst/>
                <a:ahLst/>
                <a:cxnLst>
                  <a:cxn ang="0">
                    <a:pos x="0" y="126"/>
                  </a:cxn>
                  <a:cxn ang="0">
                    <a:pos x="13" y="84"/>
                  </a:cxn>
                  <a:cxn ang="0">
                    <a:pos x="48" y="49"/>
                  </a:cxn>
                  <a:cxn ang="0">
                    <a:pos x="50" y="0"/>
                  </a:cxn>
                  <a:cxn ang="0">
                    <a:pos x="61" y="37"/>
                  </a:cxn>
                  <a:cxn ang="0">
                    <a:pos x="95" y="17"/>
                  </a:cxn>
                  <a:cxn ang="0">
                    <a:pos x="86" y="42"/>
                  </a:cxn>
                  <a:cxn ang="0">
                    <a:pos x="67" y="50"/>
                  </a:cxn>
                  <a:cxn ang="0">
                    <a:pos x="30" y="103"/>
                  </a:cxn>
                  <a:cxn ang="0">
                    <a:pos x="0" y="126"/>
                  </a:cxn>
                  <a:cxn ang="0">
                    <a:pos x="0" y="126"/>
                  </a:cxn>
                </a:cxnLst>
                <a:rect l="0" t="0" r="r" b="b"/>
                <a:pathLst>
                  <a:path w="95" h="126">
                    <a:moveTo>
                      <a:pt x="0" y="126"/>
                    </a:moveTo>
                    <a:lnTo>
                      <a:pt x="13" y="84"/>
                    </a:lnTo>
                    <a:lnTo>
                      <a:pt x="48" y="49"/>
                    </a:lnTo>
                    <a:lnTo>
                      <a:pt x="50" y="0"/>
                    </a:lnTo>
                    <a:lnTo>
                      <a:pt x="61" y="37"/>
                    </a:lnTo>
                    <a:lnTo>
                      <a:pt x="95" y="17"/>
                    </a:lnTo>
                    <a:lnTo>
                      <a:pt x="86" y="42"/>
                    </a:lnTo>
                    <a:lnTo>
                      <a:pt x="67" y="50"/>
                    </a:lnTo>
                    <a:lnTo>
                      <a:pt x="30" y="103"/>
                    </a:lnTo>
                    <a:lnTo>
                      <a:pt x="0" y="126"/>
                    </a:lnTo>
                    <a:lnTo>
                      <a:pt x="0" y="126"/>
                    </a:lnTo>
                    <a:close/>
                  </a:path>
                </a:pathLst>
              </a:custGeom>
              <a:solidFill>
                <a:srgbClr val="A84A3D"/>
              </a:solidFill>
              <a:ln w="9525">
                <a:noFill/>
                <a:round/>
                <a:headEnd/>
                <a:tailEnd/>
              </a:ln>
            </p:spPr>
            <p:txBody>
              <a:bodyPr/>
              <a:lstStyle/>
              <a:p>
                <a:endParaRPr lang="en-US"/>
              </a:p>
            </p:txBody>
          </p:sp>
          <p:sp>
            <p:nvSpPr>
              <p:cNvPr id="26744" name="Freeform 120"/>
              <p:cNvSpPr>
                <a:spLocks/>
              </p:cNvSpPr>
              <p:nvPr/>
            </p:nvSpPr>
            <p:spPr bwMode="auto">
              <a:xfrm>
                <a:off x="2336" y="2970"/>
                <a:ext cx="123" cy="111"/>
              </a:xfrm>
              <a:custGeom>
                <a:avLst/>
                <a:gdLst/>
                <a:ahLst/>
                <a:cxnLst>
                  <a:cxn ang="0">
                    <a:pos x="13" y="40"/>
                  </a:cxn>
                  <a:cxn ang="0">
                    <a:pos x="56" y="38"/>
                  </a:cxn>
                  <a:cxn ang="0">
                    <a:pos x="104" y="0"/>
                  </a:cxn>
                  <a:cxn ang="0">
                    <a:pos x="89" y="31"/>
                  </a:cxn>
                  <a:cxn ang="0">
                    <a:pos x="74" y="46"/>
                  </a:cxn>
                  <a:cxn ang="0">
                    <a:pos x="101" y="57"/>
                  </a:cxn>
                  <a:cxn ang="0">
                    <a:pos x="123" y="50"/>
                  </a:cxn>
                  <a:cxn ang="0">
                    <a:pos x="110" y="73"/>
                  </a:cxn>
                  <a:cxn ang="0">
                    <a:pos x="76" y="67"/>
                  </a:cxn>
                  <a:cxn ang="0">
                    <a:pos x="100" y="111"/>
                  </a:cxn>
                  <a:cxn ang="0">
                    <a:pos x="78" y="100"/>
                  </a:cxn>
                  <a:cxn ang="0">
                    <a:pos x="57" y="64"/>
                  </a:cxn>
                  <a:cxn ang="0">
                    <a:pos x="0" y="66"/>
                  </a:cxn>
                  <a:cxn ang="0">
                    <a:pos x="13" y="40"/>
                  </a:cxn>
                  <a:cxn ang="0">
                    <a:pos x="13" y="40"/>
                  </a:cxn>
                </a:cxnLst>
                <a:rect l="0" t="0" r="r" b="b"/>
                <a:pathLst>
                  <a:path w="123" h="111">
                    <a:moveTo>
                      <a:pt x="13" y="40"/>
                    </a:moveTo>
                    <a:lnTo>
                      <a:pt x="56" y="38"/>
                    </a:lnTo>
                    <a:lnTo>
                      <a:pt x="104" y="0"/>
                    </a:lnTo>
                    <a:lnTo>
                      <a:pt x="89" y="31"/>
                    </a:lnTo>
                    <a:lnTo>
                      <a:pt x="74" y="46"/>
                    </a:lnTo>
                    <a:lnTo>
                      <a:pt x="101" y="57"/>
                    </a:lnTo>
                    <a:lnTo>
                      <a:pt x="123" y="50"/>
                    </a:lnTo>
                    <a:lnTo>
                      <a:pt x="110" y="73"/>
                    </a:lnTo>
                    <a:lnTo>
                      <a:pt x="76" y="67"/>
                    </a:lnTo>
                    <a:lnTo>
                      <a:pt x="100" y="111"/>
                    </a:lnTo>
                    <a:lnTo>
                      <a:pt x="78" y="100"/>
                    </a:lnTo>
                    <a:lnTo>
                      <a:pt x="57" y="64"/>
                    </a:lnTo>
                    <a:lnTo>
                      <a:pt x="0" y="66"/>
                    </a:lnTo>
                    <a:lnTo>
                      <a:pt x="13" y="40"/>
                    </a:lnTo>
                    <a:lnTo>
                      <a:pt x="13" y="40"/>
                    </a:lnTo>
                    <a:close/>
                  </a:path>
                </a:pathLst>
              </a:custGeom>
              <a:solidFill>
                <a:srgbClr val="A84A3D"/>
              </a:solidFill>
              <a:ln w="9525">
                <a:noFill/>
                <a:round/>
                <a:headEnd/>
                <a:tailEnd/>
              </a:ln>
            </p:spPr>
            <p:txBody>
              <a:bodyPr/>
              <a:lstStyle/>
              <a:p>
                <a:endParaRPr lang="en-US"/>
              </a:p>
            </p:txBody>
          </p:sp>
          <p:sp>
            <p:nvSpPr>
              <p:cNvPr id="26745" name="Freeform 121"/>
              <p:cNvSpPr>
                <a:spLocks/>
              </p:cNvSpPr>
              <p:nvPr/>
            </p:nvSpPr>
            <p:spPr bwMode="auto">
              <a:xfrm>
                <a:off x="2159" y="3106"/>
                <a:ext cx="284" cy="155"/>
              </a:xfrm>
              <a:custGeom>
                <a:avLst/>
                <a:gdLst/>
                <a:ahLst/>
                <a:cxnLst>
                  <a:cxn ang="0">
                    <a:pos x="1" y="54"/>
                  </a:cxn>
                  <a:cxn ang="0">
                    <a:pos x="113" y="40"/>
                  </a:cxn>
                  <a:cxn ang="0">
                    <a:pos x="147" y="55"/>
                  </a:cxn>
                  <a:cxn ang="0">
                    <a:pos x="191" y="18"/>
                  </a:cxn>
                  <a:cxn ang="0">
                    <a:pos x="229" y="0"/>
                  </a:cxn>
                  <a:cxn ang="0">
                    <a:pos x="210" y="19"/>
                  </a:cxn>
                  <a:cxn ang="0">
                    <a:pos x="249" y="45"/>
                  </a:cxn>
                  <a:cxn ang="0">
                    <a:pos x="205" y="37"/>
                  </a:cxn>
                  <a:cxn ang="0">
                    <a:pos x="194" y="48"/>
                  </a:cxn>
                  <a:cxn ang="0">
                    <a:pos x="235" y="74"/>
                  </a:cxn>
                  <a:cxn ang="0">
                    <a:pos x="284" y="70"/>
                  </a:cxn>
                  <a:cxn ang="0">
                    <a:pos x="250" y="87"/>
                  </a:cxn>
                  <a:cxn ang="0">
                    <a:pos x="267" y="121"/>
                  </a:cxn>
                  <a:cxn ang="0">
                    <a:pos x="235" y="94"/>
                  </a:cxn>
                  <a:cxn ang="0">
                    <a:pos x="194" y="64"/>
                  </a:cxn>
                  <a:cxn ang="0">
                    <a:pos x="172" y="60"/>
                  </a:cxn>
                  <a:cxn ang="0">
                    <a:pos x="156" y="68"/>
                  </a:cxn>
                  <a:cxn ang="0">
                    <a:pos x="180" y="95"/>
                  </a:cxn>
                  <a:cxn ang="0">
                    <a:pos x="209" y="98"/>
                  </a:cxn>
                  <a:cxn ang="0">
                    <a:pos x="186" y="108"/>
                  </a:cxn>
                  <a:cxn ang="0">
                    <a:pos x="175" y="147"/>
                  </a:cxn>
                  <a:cxn ang="0">
                    <a:pos x="160" y="107"/>
                  </a:cxn>
                  <a:cxn ang="0">
                    <a:pos x="140" y="80"/>
                  </a:cxn>
                  <a:cxn ang="0">
                    <a:pos x="116" y="64"/>
                  </a:cxn>
                  <a:cxn ang="0">
                    <a:pos x="80" y="74"/>
                  </a:cxn>
                  <a:cxn ang="0">
                    <a:pos x="0" y="155"/>
                  </a:cxn>
                  <a:cxn ang="0">
                    <a:pos x="1" y="54"/>
                  </a:cxn>
                  <a:cxn ang="0">
                    <a:pos x="1" y="54"/>
                  </a:cxn>
                </a:cxnLst>
                <a:rect l="0" t="0" r="r" b="b"/>
                <a:pathLst>
                  <a:path w="284" h="155">
                    <a:moveTo>
                      <a:pt x="1" y="54"/>
                    </a:moveTo>
                    <a:lnTo>
                      <a:pt x="113" y="40"/>
                    </a:lnTo>
                    <a:lnTo>
                      <a:pt x="147" y="55"/>
                    </a:lnTo>
                    <a:lnTo>
                      <a:pt x="191" y="18"/>
                    </a:lnTo>
                    <a:lnTo>
                      <a:pt x="229" y="0"/>
                    </a:lnTo>
                    <a:lnTo>
                      <a:pt x="210" y="19"/>
                    </a:lnTo>
                    <a:lnTo>
                      <a:pt x="249" y="45"/>
                    </a:lnTo>
                    <a:lnTo>
                      <a:pt x="205" y="37"/>
                    </a:lnTo>
                    <a:lnTo>
                      <a:pt x="194" y="48"/>
                    </a:lnTo>
                    <a:lnTo>
                      <a:pt x="235" y="74"/>
                    </a:lnTo>
                    <a:lnTo>
                      <a:pt x="284" y="70"/>
                    </a:lnTo>
                    <a:lnTo>
                      <a:pt x="250" y="87"/>
                    </a:lnTo>
                    <a:lnTo>
                      <a:pt x="267" y="121"/>
                    </a:lnTo>
                    <a:lnTo>
                      <a:pt x="235" y="94"/>
                    </a:lnTo>
                    <a:lnTo>
                      <a:pt x="194" y="64"/>
                    </a:lnTo>
                    <a:lnTo>
                      <a:pt x="172" y="60"/>
                    </a:lnTo>
                    <a:lnTo>
                      <a:pt x="156" y="68"/>
                    </a:lnTo>
                    <a:lnTo>
                      <a:pt x="180" y="95"/>
                    </a:lnTo>
                    <a:lnTo>
                      <a:pt x="209" y="98"/>
                    </a:lnTo>
                    <a:lnTo>
                      <a:pt x="186" y="108"/>
                    </a:lnTo>
                    <a:lnTo>
                      <a:pt x="175" y="147"/>
                    </a:lnTo>
                    <a:lnTo>
                      <a:pt x="160" y="107"/>
                    </a:lnTo>
                    <a:lnTo>
                      <a:pt x="140" y="80"/>
                    </a:lnTo>
                    <a:lnTo>
                      <a:pt x="116" y="64"/>
                    </a:lnTo>
                    <a:lnTo>
                      <a:pt x="80" y="74"/>
                    </a:lnTo>
                    <a:lnTo>
                      <a:pt x="0" y="155"/>
                    </a:lnTo>
                    <a:lnTo>
                      <a:pt x="1" y="54"/>
                    </a:lnTo>
                    <a:lnTo>
                      <a:pt x="1" y="54"/>
                    </a:lnTo>
                    <a:close/>
                  </a:path>
                </a:pathLst>
              </a:custGeom>
              <a:solidFill>
                <a:srgbClr val="A84A3D"/>
              </a:solidFill>
              <a:ln w="9525">
                <a:noFill/>
                <a:round/>
                <a:headEnd/>
                <a:tailEnd/>
              </a:ln>
            </p:spPr>
            <p:txBody>
              <a:bodyPr/>
              <a:lstStyle/>
              <a:p>
                <a:endParaRPr lang="en-US"/>
              </a:p>
            </p:txBody>
          </p:sp>
          <p:sp>
            <p:nvSpPr>
              <p:cNvPr id="26746" name="Freeform 122"/>
              <p:cNvSpPr>
                <a:spLocks/>
              </p:cNvSpPr>
              <p:nvPr/>
            </p:nvSpPr>
            <p:spPr bwMode="auto">
              <a:xfrm>
                <a:off x="1991" y="2970"/>
                <a:ext cx="23" cy="89"/>
              </a:xfrm>
              <a:custGeom>
                <a:avLst/>
                <a:gdLst/>
                <a:ahLst/>
                <a:cxnLst>
                  <a:cxn ang="0">
                    <a:pos x="0" y="54"/>
                  </a:cxn>
                  <a:cxn ang="0">
                    <a:pos x="11" y="36"/>
                  </a:cxn>
                  <a:cxn ang="0">
                    <a:pos x="8" y="0"/>
                  </a:cxn>
                  <a:cxn ang="0">
                    <a:pos x="23" y="23"/>
                  </a:cxn>
                  <a:cxn ang="0">
                    <a:pos x="19" y="46"/>
                  </a:cxn>
                  <a:cxn ang="0">
                    <a:pos x="17" y="89"/>
                  </a:cxn>
                  <a:cxn ang="0">
                    <a:pos x="0" y="54"/>
                  </a:cxn>
                  <a:cxn ang="0">
                    <a:pos x="0" y="54"/>
                  </a:cxn>
                </a:cxnLst>
                <a:rect l="0" t="0" r="r" b="b"/>
                <a:pathLst>
                  <a:path w="23" h="89">
                    <a:moveTo>
                      <a:pt x="0" y="54"/>
                    </a:moveTo>
                    <a:lnTo>
                      <a:pt x="11" y="36"/>
                    </a:lnTo>
                    <a:lnTo>
                      <a:pt x="8" y="0"/>
                    </a:lnTo>
                    <a:lnTo>
                      <a:pt x="23" y="23"/>
                    </a:lnTo>
                    <a:lnTo>
                      <a:pt x="19" y="46"/>
                    </a:lnTo>
                    <a:lnTo>
                      <a:pt x="17" y="89"/>
                    </a:lnTo>
                    <a:lnTo>
                      <a:pt x="0" y="54"/>
                    </a:lnTo>
                    <a:lnTo>
                      <a:pt x="0" y="54"/>
                    </a:lnTo>
                    <a:close/>
                  </a:path>
                </a:pathLst>
              </a:custGeom>
              <a:solidFill>
                <a:srgbClr val="A84A3D"/>
              </a:solidFill>
              <a:ln w="9525">
                <a:noFill/>
                <a:round/>
                <a:headEnd/>
                <a:tailEnd/>
              </a:ln>
            </p:spPr>
            <p:txBody>
              <a:bodyPr/>
              <a:lstStyle/>
              <a:p>
                <a:endParaRPr lang="en-US"/>
              </a:p>
            </p:txBody>
          </p:sp>
          <p:sp>
            <p:nvSpPr>
              <p:cNvPr id="26747" name="Freeform 123"/>
              <p:cNvSpPr>
                <a:spLocks/>
              </p:cNvSpPr>
              <p:nvPr/>
            </p:nvSpPr>
            <p:spPr bwMode="auto">
              <a:xfrm>
                <a:off x="1942" y="3010"/>
                <a:ext cx="87" cy="98"/>
              </a:xfrm>
              <a:custGeom>
                <a:avLst/>
                <a:gdLst/>
                <a:ahLst/>
                <a:cxnLst>
                  <a:cxn ang="0">
                    <a:pos x="73" y="80"/>
                  </a:cxn>
                  <a:cxn ang="0">
                    <a:pos x="39" y="51"/>
                  </a:cxn>
                  <a:cxn ang="0">
                    <a:pos x="28" y="0"/>
                  </a:cxn>
                  <a:cxn ang="0">
                    <a:pos x="25" y="37"/>
                  </a:cxn>
                  <a:cxn ang="0">
                    <a:pos x="0" y="46"/>
                  </a:cxn>
                  <a:cxn ang="0">
                    <a:pos x="23" y="56"/>
                  </a:cxn>
                  <a:cxn ang="0">
                    <a:pos x="36" y="76"/>
                  </a:cxn>
                  <a:cxn ang="0">
                    <a:pos x="87" y="98"/>
                  </a:cxn>
                  <a:cxn ang="0">
                    <a:pos x="73" y="80"/>
                  </a:cxn>
                  <a:cxn ang="0">
                    <a:pos x="73" y="80"/>
                  </a:cxn>
                </a:cxnLst>
                <a:rect l="0" t="0" r="r" b="b"/>
                <a:pathLst>
                  <a:path w="87" h="98">
                    <a:moveTo>
                      <a:pt x="73" y="80"/>
                    </a:moveTo>
                    <a:lnTo>
                      <a:pt x="39" y="51"/>
                    </a:lnTo>
                    <a:lnTo>
                      <a:pt x="28" y="0"/>
                    </a:lnTo>
                    <a:lnTo>
                      <a:pt x="25" y="37"/>
                    </a:lnTo>
                    <a:lnTo>
                      <a:pt x="0" y="46"/>
                    </a:lnTo>
                    <a:lnTo>
                      <a:pt x="23" y="56"/>
                    </a:lnTo>
                    <a:lnTo>
                      <a:pt x="36" y="76"/>
                    </a:lnTo>
                    <a:lnTo>
                      <a:pt x="87" y="98"/>
                    </a:lnTo>
                    <a:lnTo>
                      <a:pt x="73" y="80"/>
                    </a:lnTo>
                    <a:lnTo>
                      <a:pt x="73" y="80"/>
                    </a:lnTo>
                    <a:close/>
                  </a:path>
                </a:pathLst>
              </a:custGeom>
              <a:solidFill>
                <a:srgbClr val="A84A3D"/>
              </a:solidFill>
              <a:ln w="9525">
                <a:noFill/>
                <a:round/>
                <a:headEnd/>
                <a:tailEnd/>
              </a:ln>
            </p:spPr>
            <p:txBody>
              <a:bodyPr/>
              <a:lstStyle/>
              <a:p>
                <a:endParaRPr lang="en-US"/>
              </a:p>
            </p:txBody>
          </p:sp>
          <p:sp>
            <p:nvSpPr>
              <p:cNvPr id="26748" name="Freeform 124"/>
              <p:cNvSpPr>
                <a:spLocks/>
              </p:cNvSpPr>
              <p:nvPr/>
            </p:nvSpPr>
            <p:spPr bwMode="auto">
              <a:xfrm>
                <a:off x="2028" y="3010"/>
                <a:ext cx="47" cy="131"/>
              </a:xfrm>
              <a:custGeom>
                <a:avLst/>
                <a:gdLst/>
                <a:ahLst/>
                <a:cxnLst>
                  <a:cxn ang="0">
                    <a:pos x="0" y="89"/>
                  </a:cxn>
                  <a:cxn ang="0">
                    <a:pos x="13" y="67"/>
                  </a:cxn>
                  <a:cxn ang="0">
                    <a:pos x="0" y="24"/>
                  </a:cxn>
                  <a:cxn ang="0">
                    <a:pos x="15" y="47"/>
                  </a:cxn>
                  <a:cxn ang="0">
                    <a:pos x="35" y="0"/>
                  </a:cxn>
                  <a:cxn ang="0">
                    <a:pos x="27" y="48"/>
                  </a:cxn>
                  <a:cxn ang="0">
                    <a:pos x="47" y="56"/>
                  </a:cxn>
                  <a:cxn ang="0">
                    <a:pos x="24" y="62"/>
                  </a:cxn>
                  <a:cxn ang="0">
                    <a:pos x="3" y="131"/>
                  </a:cxn>
                  <a:cxn ang="0">
                    <a:pos x="0" y="89"/>
                  </a:cxn>
                  <a:cxn ang="0">
                    <a:pos x="0" y="89"/>
                  </a:cxn>
                </a:cxnLst>
                <a:rect l="0" t="0" r="r" b="b"/>
                <a:pathLst>
                  <a:path w="47" h="131">
                    <a:moveTo>
                      <a:pt x="0" y="89"/>
                    </a:moveTo>
                    <a:lnTo>
                      <a:pt x="13" y="67"/>
                    </a:lnTo>
                    <a:lnTo>
                      <a:pt x="0" y="24"/>
                    </a:lnTo>
                    <a:lnTo>
                      <a:pt x="15" y="47"/>
                    </a:lnTo>
                    <a:lnTo>
                      <a:pt x="35" y="0"/>
                    </a:lnTo>
                    <a:lnTo>
                      <a:pt x="27" y="48"/>
                    </a:lnTo>
                    <a:lnTo>
                      <a:pt x="47" y="56"/>
                    </a:lnTo>
                    <a:lnTo>
                      <a:pt x="24" y="62"/>
                    </a:lnTo>
                    <a:lnTo>
                      <a:pt x="3" y="131"/>
                    </a:lnTo>
                    <a:lnTo>
                      <a:pt x="0" y="89"/>
                    </a:lnTo>
                    <a:lnTo>
                      <a:pt x="0" y="89"/>
                    </a:lnTo>
                    <a:close/>
                  </a:path>
                </a:pathLst>
              </a:custGeom>
              <a:solidFill>
                <a:srgbClr val="A84A3D"/>
              </a:solidFill>
              <a:ln w="9525">
                <a:noFill/>
                <a:round/>
                <a:headEnd/>
                <a:tailEnd/>
              </a:ln>
            </p:spPr>
            <p:txBody>
              <a:bodyPr/>
              <a:lstStyle/>
              <a:p>
                <a:endParaRPr lang="en-US"/>
              </a:p>
            </p:txBody>
          </p:sp>
          <p:sp>
            <p:nvSpPr>
              <p:cNvPr id="26749" name="Freeform 125"/>
              <p:cNvSpPr>
                <a:spLocks/>
              </p:cNvSpPr>
              <p:nvPr/>
            </p:nvSpPr>
            <p:spPr bwMode="auto">
              <a:xfrm>
                <a:off x="1833" y="3143"/>
                <a:ext cx="93" cy="49"/>
              </a:xfrm>
              <a:custGeom>
                <a:avLst/>
                <a:gdLst/>
                <a:ahLst/>
                <a:cxnLst>
                  <a:cxn ang="0">
                    <a:pos x="93" y="49"/>
                  </a:cxn>
                  <a:cxn ang="0">
                    <a:pos x="79" y="24"/>
                  </a:cxn>
                  <a:cxn ang="0">
                    <a:pos x="51" y="0"/>
                  </a:cxn>
                  <a:cxn ang="0">
                    <a:pos x="58" y="23"/>
                  </a:cxn>
                  <a:cxn ang="0">
                    <a:pos x="0" y="21"/>
                  </a:cxn>
                  <a:cxn ang="0">
                    <a:pos x="22" y="35"/>
                  </a:cxn>
                  <a:cxn ang="0">
                    <a:pos x="59" y="36"/>
                  </a:cxn>
                  <a:cxn ang="0">
                    <a:pos x="93" y="49"/>
                  </a:cxn>
                  <a:cxn ang="0">
                    <a:pos x="93" y="49"/>
                  </a:cxn>
                </a:cxnLst>
                <a:rect l="0" t="0" r="r" b="b"/>
                <a:pathLst>
                  <a:path w="93" h="49">
                    <a:moveTo>
                      <a:pt x="93" y="49"/>
                    </a:moveTo>
                    <a:lnTo>
                      <a:pt x="79" y="24"/>
                    </a:lnTo>
                    <a:lnTo>
                      <a:pt x="51" y="0"/>
                    </a:lnTo>
                    <a:lnTo>
                      <a:pt x="58" y="23"/>
                    </a:lnTo>
                    <a:lnTo>
                      <a:pt x="0" y="21"/>
                    </a:lnTo>
                    <a:lnTo>
                      <a:pt x="22" y="35"/>
                    </a:lnTo>
                    <a:lnTo>
                      <a:pt x="59" y="36"/>
                    </a:lnTo>
                    <a:lnTo>
                      <a:pt x="93" y="49"/>
                    </a:lnTo>
                    <a:lnTo>
                      <a:pt x="93" y="49"/>
                    </a:lnTo>
                    <a:close/>
                  </a:path>
                </a:pathLst>
              </a:custGeom>
              <a:solidFill>
                <a:srgbClr val="A84A3D"/>
              </a:solidFill>
              <a:ln w="9525">
                <a:noFill/>
                <a:round/>
                <a:headEnd/>
                <a:tailEnd/>
              </a:ln>
            </p:spPr>
            <p:txBody>
              <a:bodyPr/>
              <a:lstStyle/>
              <a:p>
                <a:endParaRPr lang="en-US"/>
              </a:p>
            </p:txBody>
          </p:sp>
          <p:sp>
            <p:nvSpPr>
              <p:cNvPr id="26750" name="Freeform 126"/>
              <p:cNvSpPr>
                <a:spLocks/>
              </p:cNvSpPr>
              <p:nvPr/>
            </p:nvSpPr>
            <p:spPr bwMode="auto">
              <a:xfrm>
                <a:off x="1861" y="3183"/>
                <a:ext cx="131" cy="118"/>
              </a:xfrm>
              <a:custGeom>
                <a:avLst/>
                <a:gdLst/>
                <a:ahLst/>
                <a:cxnLst>
                  <a:cxn ang="0">
                    <a:pos x="92" y="17"/>
                  </a:cxn>
                  <a:cxn ang="0">
                    <a:pos x="55" y="41"/>
                  </a:cxn>
                  <a:cxn ang="0">
                    <a:pos x="0" y="45"/>
                  </a:cxn>
                  <a:cxn ang="0">
                    <a:pos x="40" y="60"/>
                  </a:cxn>
                  <a:cxn ang="0">
                    <a:pos x="70" y="53"/>
                  </a:cxn>
                  <a:cxn ang="0">
                    <a:pos x="54" y="78"/>
                  </a:cxn>
                  <a:cxn ang="0">
                    <a:pos x="57" y="118"/>
                  </a:cxn>
                  <a:cxn ang="0">
                    <a:pos x="69" y="81"/>
                  </a:cxn>
                  <a:cxn ang="0">
                    <a:pos x="87" y="42"/>
                  </a:cxn>
                  <a:cxn ang="0">
                    <a:pos x="97" y="81"/>
                  </a:cxn>
                  <a:cxn ang="0">
                    <a:pos x="99" y="35"/>
                  </a:cxn>
                  <a:cxn ang="0">
                    <a:pos x="131" y="0"/>
                  </a:cxn>
                  <a:cxn ang="0">
                    <a:pos x="92" y="17"/>
                  </a:cxn>
                  <a:cxn ang="0">
                    <a:pos x="92" y="17"/>
                  </a:cxn>
                </a:cxnLst>
                <a:rect l="0" t="0" r="r" b="b"/>
                <a:pathLst>
                  <a:path w="131" h="118">
                    <a:moveTo>
                      <a:pt x="92" y="17"/>
                    </a:moveTo>
                    <a:lnTo>
                      <a:pt x="55" y="41"/>
                    </a:lnTo>
                    <a:lnTo>
                      <a:pt x="0" y="45"/>
                    </a:lnTo>
                    <a:lnTo>
                      <a:pt x="40" y="60"/>
                    </a:lnTo>
                    <a:lnTo>
                      <a:pt x="70" y="53"/>
                    </a:lnTo>
                    <a:lnTo>
                      <a:pt x="54" y="78"/>
                    </a:lnTo>
                    <a:lnTo>
                      <a:pt x="57" y="118"/>
                    </a:lnTo>
                    <a:lnTo>
                      <a:pt x="69" y="81"/>
                    </a:lnTo>
                    <a:lnTo>
                      <a:pt x="87" y="42"/>
                    </a:lnTo>
                    <a:lnTo>
                      <a:pt x="97" y="81"/>
                    </a:lnTo>
                    <a:lnTo>
                      <a:pt x="99" y="35"/>
                    </a:lnTo>
                    <a:lnTo>
                      <a:pt x="131" y="0"/>
                    </a:lnTo>
                    <a:lnTo>
                      <a:pt x="92" y="17"/>
                    </a:lnTo>
                    <a:lnTo>
                      <a:pt x="92" y="17"/>
                    </a:lnTo>
                    <a:close/>
                  </a:path>
                </a:pathLst>
              </a:custGeom>
              <a:solidFill>
                <a:srgbClr val="A84A3D"/>
              </a:solidFill>
              <a:ln w="9525">
                <a:noFill/>
                <a:round/>
                <a:headEnd/>
                <a:tailEnd/>
              </a:ln>
            </p:spPr>
            <p:txBody>
              <a:bodyPr/>
              <a:lstStyle/>
              <a:p>
                <a:endParaRPr lang="en-US"/>
              </a:p>
            </p:txBody>
          </p:sp>
          <p:sp>
            <p:nvSpPr>
              <p:cNvPr id="26751" name="Freeform 127"/>
              <p:cNvSpPr>
                <a:spLocks/>
              </p:cNvSpPr>
              <p:nvPr/>
            </p:nvSpPr>
            <p:spPr bwMode="auto">
              <a:xfrm>
                <a:off x="2154" y="2370"/>
                <a:ext cx="33" cy="149"/>
              </a:xfrm>
              <a:custGeom>
                <a:avLst/>
                <a:gdLst/>
                <a:ahLst/>
                <a:cxnLst>
                  <a:cxn ang="0">
                    <a:pos x="11" y="0"/>
                  </a:cxn>
                  <a:cxn ang="0">
                    <a:pos x="33" y="40"/>
                  </a:cxn>
                  <a:cxn ang="0">
                    <a:pos x="23" y="73"/>
                  </a:cxn>
                  <a:cxn ang="0">
                    <a:pos x="9" y="149"/>
                  </a:cxn>
                  <a:cxn ang="0">
                    <a:pos x="0" y="121"/>
                  </a:cxn>
                  <a:cxn ang="0">
                    <a:pos x="21" y="40"/>
                  </a:cxn>
                  <a:cxn ang="0">
                    <a:pos x="11" y="0"/>
                  </a:cxn>
                  <a:cxn ang="0">
                    <a:pos x="11" y="0"/>
                  </a:cxn>
                </a:cxnLst>
                <a:rect l="0" t="0" r="r" b="b"/>
                <a:pathLst>
                  <a:path w="33" h="149">
                    <a:moveTo>
                      <a:pt x="11" y="0"/>
                    </a:moveTo>
                    <a:lnTo>
                      <a:pt x="33" y="40"/>
                    </a:lnTo>
                    <a:lnTo>
                      <a:pt x="23" y="73"/>
                    </a:lnTo>
                    <a:lnTo>
                      <a:pt x="9" y="149"/>
                    </a:lnTo>
                    <a:lnTo>
                      <a:pt x="0" y="121"/>
                    </a:lnTo>
                    <a:lnTo>
                      <a:pt x="21" y="40"/>
                    </a:lnTo>
                    <a:lnTo>
                      <a:pt x="11" y="0"/>
                    </a:lnTo>
                    <a:lnTo>
                      <a:pt x="11" y="0"/>
                    </a:lnTo>
                    <a:close/>
                  </a:path>
                </a:pathLst>
              </a:custGeom>
              <a:solidFill>
                <a:srgbClr val="FFB84D"/>
              </a:solidFill>
              <a:ln w="9525">
                <a:noFill/>
                <a:round/>
                <a:headEnd/>
                <a:tailEnd/>
              </a:ln>
            </p:spPr>
            <p:txBody>
              <a:bodyPr/>
              <a:lstStyle/>
              <a:p>
                <a:endParaRPr lang="en-US"/>
              </a:p>
            </p:txBody>
          </p:sp>
          <p:sp>
            <p:nvSpPr>
              <p:cNvPr id="26752" name="Freeform 128"/>
              <p:cNvSpPr>
                <a:spLocks/>
              </p:cNvSpPr>
              <p:nvPr/>
            </p:nvSpPr>
            <p:spPr bwMode="auto">
              <a:xfrm>
                <a:off x="2109" y="2413"/>
                <a:ext cx="38" cy="94"/>
              </a:xfrm>
              <a:custGeom>
                <a:avLst/>
                <a:gdLst/>
                <a:ahLst/>
                <a:cxnLst>
                  <a:cxn ang="0">
                    <a:pos x="0" y="0"/>
                  </a:cxn>
                  <a:cxn ang="0">
                    <a:pos x="17" y="20"/>
                  </a:cxn>
                  <a:cxn ang="0">
                    <a:pos x="38" y="94"/>
                  </a:cxn>
                  <a:cxn ang="0">
                    <a:pos x="20" y="74"/>
                  </a:cxn>
                  <a:cxn ang="0">
                    <a:pos x="0" y="0"/>
                  </a:cxn>
                  <a:cxn ang="0">
                    <a:pos x="0" y="0"/>
                  </a:cxn>
                </a:cxnLst>
                <a:rect l="0" t="0" r="r" b="b"/>
                <a:pathLst>
                  <a:path w="38" h="94">
                    <a:moveTo>
                      <a:pt x="0" y="0"/>
                    </a:moveTo>
                    <a:lnTo>
                      <a:pt x="17" y="20"/>
                    </a:lnTo>
                    <a:lnTo>
                      <a:pt x="38" y="94"/>
                    </a:lnTo>
                    <a:lnTo>
                      <a:pt x="20" y="74"/>
                    </a:lnTo>
                    <a:lnTo>
                      <a:pt x="0" y="0"/>
                    </a:lnTo>
                    <a:lnTo>
                      <a:pt x="0" y="0"/>
                    </a:lnTo>
                    <a:close/>
                  </a:path>
                </a:pathLst>
              </a:custGeom>
              <a:solidFill>
                <a:srgbClr val="FFB84D"/>
              </a:solidFill>
              <a:ln w="9525">
                <a:noFill/>
                <a:round/>
                <a:headEnd/>
                <a:tailEnd/>
              </a:ln>
            </p:spPr>
            <p:txBody>
              <a:bodyPr/>
              <a:lstStyle/>
              <a:p>
                <a:endParaRPr lang="en-US"/>
              </a:p>
            </p:txBody>
          </p:sp>
          <p:sp>
            <p:nvSpPr>
              <p:cNvPr id="26753" name="Freeform 129"/>
              <p:cNvSpPr>
                <a:spLocks/>
              </p:cNvSpPr>
              <p:nvPr/>
            </p:nvSpPr>
            <p:spPr bwMode="auto">
              <a:xfrm>
                <a:off x="2127" y="2527"/>
                <a:ext cx="24" cy="145"/>
              </a:xfrm>
              <a:custGeom>
                <a:avLst/>
                <a:gdLst/>
                <a:ahLst/>
                <a:cxnLst>
                  <a:cxn ang="0">
                    <a:pos x="3" y="0"/>
                  </a:cxn>
                  <a:cxn ang="0">
                    <a:pos x="24" y="27"/>
                  </a:cxn>
                  <a:cxn ang="0">
                    <a:pos x="16" y="83"/>
                  </a:cxn>
                  <a:cxn ang="0">
                    <a:pos x="23" y="145"/>
                  </a:cxn>
                  <a:cxn ang="0">
                    <a:pos x="0" y="123"/>
                  </a:cxn>
                  <a:cxn ang="0">
                    <a:pos x="3" y="0"/>
                  </a:cxn>
                  <a:cxn ang="0">
                    <a:pos x="3" y="0"/>
                  </a:cxn>
                </a:cxnLst>
                <a:rect l="0" t="0" r="r" b="b"/>
                <a:pathLst>
                  <a:path w="24" h="145">
                    <a:moveTo>
                      <a:pt x="3" y="0"/>
                    </a:moveTo>
                    <a:lnTo>
                      <a:pt x="24" y="27"/>
                    </a:lnTo>
                    <a:lnTo>
                      <a:pt x="16" y="83"/>
                    </a:lnTo>
                    <a:lnTo>
                      <a:pt x="23" y="145"/>
                    </a:lnTo>
                    <a:lnTo>
                      <a:pt x="0" y="123"/>
                    </a:lnTo>
                    <a:lnTo>
                      <a:pt x="3" y="0"/>
                    </a:lnTo>
                    <a:lnTo>
                      <a:pt x="3" y="0"/>
                    </a:lnTo>
                    <a:close/>
                  </a:path>
                </a:pathLst>
              </a:custGeom>
              <a:solidFill>
                <a:srgbClr val="FFB84D"/>
              </a:solidFill>
              <a:ln w="9525">
                <a:noFill/>
                <a:round/>
                <a:headEnd/>
                <a:tailEnd/>
              </a:ln>
            </p:spPr>
            <p:txBody>
              <a:bodyPr/>
              <a:lstStyle/>
              <a:p>
                <a:endParaRPr lang="en-US"/>
              </a:p>
            </p:txBody>
          </p:sp>
          <p:sp>
            <p:nvSpPr>
              <p:cNvPr id="26754" name="Freeform 130"/>
              <p:cNvSpPr>
                <a:spLocks/>
              </p:cNvSpPr>
              <p:nvPr/>
            </p:nvSpPr>
            <p:spPr bwMode="auto">
              <a:xfrm>
                <a:off x="2177" y="2571"/>
                <a:ext cx="51" cy="96"/>
              </a:xfrm>
              <a:custGeom>
                <a:avLst/>
                <a:gdLst/>
                <a:ahLst/>
                <a:cxnLst>
                  <a:cxn ang="0">
                    <a:pos x="0" y="80"/>
                  </a:cxn>
                  <a:cxn ang="0">
                    <a:pos x="12" y="96"/>
                  </a:cxn>
                  <a:cxn ang="0">
                    <a:pos x="46" y="66"/>
                  </a:cxn>
                  <a:cxn ang="0">
                    <a:pos x="51" y="29"/>
                  </a:cxn>
                  <a:cxn ang="0">
                    <a:pos x="49" y="0"/>
                  </a:cxn>
                  <a:cxn ang="0">
                    <a:pos x="44" y="36"/>
                  </a:cxn>
                  <a:cxn ang="0">
                    <a:pos x="37" y="56"/>
                  </a:cxn>
                  <a:cxn ang="0">
                    <a:pos x="0" y="80"/>
                  </a:cxn>
                  <a:cxn ang="0">
                    <a:pos x="0" y="80"/>
                  </a:cxn>
                </a:cxnLst>
                <a:rect l="0" t="0" r="r" b="b"/>
                <a:pathLst>
                  <a:path w="51" h="96">
                    <a:moveTo>
                      <a:pt x="0" y="80"/>
                    </a:moveTo>
                    <a:lnTo>
                      <a:pt x="12" y="96"/>
                    </a:lnTo>
                    <a:lnTo>
                      <a:pt x="46" y="66"/>
                    </a:lnTo>
                    <a:lnTo>
                      <a:pt x="51" y="29"/>
                    </a:lnTo>
                    <a:lnTo>
                      <a:pt x="49" y="0"/>
                    </a:lnTo>
                    <a:lnTo>
                      <a:pt x="44" y="36"/>
                    </a:lnTo>
                    <a:lnTo>
                      <a:pt x="37" y="56"/>
                    </a:lnTo>
                    <a:lnTo>
                      <a:pt x="0" y="80"/>
                    </a:lnTo>
                    <a:lnTo>
                      <a:pt x="0" y="80"/>
                    </a:lnTo>
                    <a:close/>
                  </a:path>
                </a:pathLst>
              </a:custGeom>
              <a:solidFill>
                <a:srgbClr val="FFB84D"/>
              </a:solidFill>
              <a:ln w="9525">
                <a:noFill/>
                <a:round/>
                <a:headEnd/>
                <a:tailEnd/>
              </a:ln>
            </p:spPr>
            <p:txBody>
              <a:bodyPr/>
              <a:lstStyle/>
              <a:p>
                <a:endParaRPr lang="en-US"/>
              </a:p>
            </p:txBody>
          </p:sp>
          <p:sp>
            <p:nvSpPr>
              <p:cNvPr id="26755" name="Freeform 131"/>
              <p:cNvSpPr>
                <a:spLocks/>
              </p:cNvSpPr>
              <p:nvPr/>
            </p:nvSpPr>
            <p:spPr bwMode="auto">
              <a:xfrm>
                <a:off x="2235" y="2541"/>
                <a:ext cx="46" cy="86"/>
              </a:xfrm>
              <a:custGeom>
                <a:avLst/>
                <a:gdLst/>
                <a:ahLst/>
                <a:cxnLst>
                  <a:cxn ang="0">
                    <a:pos x="0" y="86"/>
                  </a:cxn>
                  <a:cxn ang="0">
                    <a:pos x="18" y="57"/>
                  </a:cxn>
                  <a:cxn ang="0">
                    <a:pos x="29" y="44"/>
                  </a:cxn>
                  <a:cxn ang="0">
                    <a:pos x="46" y="0"/>
                  </a:cxn>
                  <a:cxn ang="0">
                    <a:pos x="43" y="47"/>
                  </a:cxn>
                  <a:cxn ang="0">
                    <a:pos x="26" y="64"/>
                  </a:cxn>
                  <a:cxn ang="0">
                    <a:pos x="12" y="85"/>
                  </a:cxn>
                  <a:cxn ang="0">
                    <a:pos x="0" y="86"/>
                  </a:cxn>
                  <a:cxn ang="0">
                    <a:pos x="0" y="86"/>
                  </a:cxn>
                </a:cxnLst>
                <a:rect l="0" t="0" r="r" b="b"/>
                <a:pathLst>
                  <a:path w="46" h="86">
                    <a:moveTo>
                      <a:pt x="0" y="86"/>
                    </a:moveTo>
                    <a:lnTo>
                      <a:pt x="18" y="57"/>
                    </a:lnTo>
                    <a:lnTo>
                      <a:pt x="29" y="44"/>
                    </a:lnTo>
                    <a:lnTo>
                      <a:pt x="46" y="0"/>
                    </a:lnTo>
                    <a:lnTo>
                      <a:pt x="43" y="47"/>
                    </a:lnTo>
                    <a:lnTo>
                      <a:pt x="26" y="64"/>
                    </a:lnTo>
                    <a:lnTo>
                      <a:pt x="12" y="85"/>
                    </a:lnTo>
                    <a:lnTo>
                      <a:pt x="0" y="86"/>
                    </a:lnTo>
                    <a:lnTo>
                      <a:pt x="0" y="86"/>
                    </a:lnTo>
                    <a:close/>
                  </a:path>
                </a:pathLst>
              </a:custGeom>
              <a:solidFill>
                <a:srgbClr val="FFB84D"/>
              </a:solidFill>
              <a:ln w="9525">
                <a:noFill/>
                <a:round/>
                <a:headEnd/>
                <a:tailEnd/>
              </a:ln>
            </p:spPr>
            <p:txBody>
              <a:bodyPr/>
              <a:lstStyle/>
              <a:p>
                <a:endParaRPr lang="en-US"/>
              </a:p>
            </p:txBody>
          </p:sp>
          <p:sp>
            <p:nvSpPr>
              <p:cNvPr id="26756" name="Freeform 132"/>
              <p:cNvSpPr>
                <a:spLocks/>
              </p:cNvSpPr>
              <p:nvPr/>
            </p:nvSpPr>
            <p:spPr bwMode="auto">
              <a:xfrm>
                <a:off x="2107" y="2724"/>
                <a:ext cx="33" cy="236"/>
              </a:xfrm>
              <a:custGeom>
                <a:avLst/>
                <a:gdLst/>
                <a:ahLst/>
                <a:cxnLst>
                  <a:cxn ang="0">
                    <a:pos x="12" y="0"/>
                  </a:cxn>
                  <a:cxn ang="0">
                    <a:pos x="29" y="22"/>
                  </a:cxn>
                  <a:cxn ang="0">
                    <a:pos x="17" y="113"/>
                  </a:cxn>
                  <a:cxn ang="0">
                    <a:pos x="28" y="175"/>
                  </a:cxn>
                  <a:cxn ang="0">
                    <a:pos x="23" y="203"/>
                  </a:cxn>
                  <a:cxn ang="0">
                    <a:pos x="33" y="236"/>
                  </a:cxn>
                  <a:cxn ang="0">
                    <a:pos x="0" y="206"/>
                  </a:cxn>
                  <a:cxn ang="0">
                    <a:pos x="12" y="0"/>
                  </a:cxn>
                  <a:cxn ang="0">
                    <a:pos x="12" y="0"/>
                  </a:cxn>
                </a:cxnLst>
                <a:rect l="0" t="0" r="r" b="b"/>
                <a:pathLst>
                  <a:path w="33" h="236">
                    <a:moveTo>
                      <a:pt x="12" y="0"/>
                    </a:moveTo>
                    <a:lnTo>
                      <a:pt x="29" y="22"/>
                    </a:lnTo>
                    <a:lnTo>
                      <a:pt x="17" y="113"/>
                    </a:lnTo>
                    <a:lnTo>
                      <a:pt x="28" y="175"/>
                    </a:lnTo>
                    <a:lnTo>
                      <a:pt x="23" y="203"/>
                    </a:lnTo>
                    <a:lnTo>
                      <a:pt x="33" y="236"/>
                    </a:lnTo>
                    <a:lnTo>
                      <a:pt x="0" y="206"/>
                    </a:lnTo>
                    <a:lnTo>
                      <a:pt x="12" y="0"/>
                    </a:lnTo>
                    <a:lnTo>
                      <a:pt x="12" y="0"/>
                    </a:lnTo>
                    <a:close/>
                  </a:path>
                </a:pathLst>
              </a:custGeom>
              <a:solidFill>
                <a:srgbClr val="FFB84D"/>
              </a:solidFill>
              <a:ln w="9525">
                <a:noFill/>
                <a:round/>
                <a:headEnd/>
                <a:tailEnd/>
              </a:ln>
            </p:spPr>
            <p:txBody>
              <a:bodyPr/>
              <a:lstStyle/>
              <a:p>
                <a:endParaRPr lang="en-US"/>
              </a:p>
            </p:txBody>
          </p:sp>
          <p:sp>
            <p:nvSpPr>
              <p:cNvPr id="26757" name="Freeform 133"/>
              <p:cNvSpPr>
                <a:spLocks/>
              </p:cNvSpPr>
              <p:nvPr/>
            </p:nvSpPr>
            <p:spPr bwMode="auto">
              <a:xfrm>
                <a:off x="2032" y="2611"/>
                <a:ext cx="33" cy="30"/>
              </a:xfrm>
              <a:custGeom>
                <a:avLst/>
                <a:gdLst/>
                <a:ahLst/>
                <a:cxnLst>
                  <a:cxn ang="0">
                    <a:pos x="0" y="27"/>
                  </a:cxn>
                  <a:cxn ang="0">
                    <a:pos x="33" y="30"/>
                  </a:cxn>
                  <a:cxn ang="0">
                    <a:pos x="30" y="16"/>
                  </a:cxn>
                  <a:cxn ang="0">
                    <a:pos x="18" y="0"/>
                  </a:cxn>
                  <a:cxn ang="0">
                    <a:pos x="20" y="16"/>
                  </a:cxn>
                  <a:cxn ang="0">
                    <a:pos x="0" y="27"/>
                  </a:cxn>
                  <a:cxn ang="0">
                    <a:pos x="0" y="27"/>
                  </a:cxn>
                </a:cxnLst>
                <a:rect l="0" t="0" r="r" b="b"/>
                <a:pathLst>
                  <a:path w="33" h="30">
                    <a:moveTo>
                      <a:pt x="0" y="27"/>
                    </a:moveTo>
                    <a:lnTo>
                      <a:pt x="33" y="30"/>
                    </a:lnTo>
                    <a:lnTo>
                      <a:pt x="30" y="16"/>
                    </a:lnTo>
                    <a:lnTo>
                      <a:pt x="18" y="0"/>
                    </a:lnTo>
                    <a:lnTo>
                      <a:pt x="20" y="16"/>
                    </a:lnTo>
                    <a:lnTo>
                      <a:pt x="0" y="27"/>
                    </a:lnTo>
                    <a:lnTo>
                      <a:pt x="0" y="27"/>
                    </a:lnTo>
                    <a:close/>
                  </a:path>
                </a:pathLst>
              </a:custGeom>
              <a:solidFill>
                <a:srgbClr val="FFB84D"/>
              </a:solidFill>
              <a:ln w="9525">
                <a:noFill/>
                <a:round/>
                <a:headEnd/>
                <a:tailEnd/>
              </a:ln>
            </p:spPr>
            <p:txBody>
              <a:bodyPr/>
              <a:lstStyle/>
              <a:p>
                <a:endParaRPr lang="en-US"/>
              </a:p>
            </p:txBody>
          </p:sp>
          <p:sp>
            <p:nvSpPr>
              <p:cNvPr id="26758" name="Freeform 134"/>
              <p:cNvSpPr>
                <a:spLocks/>
              </p:cNvSpPr>
              <p:nvPr/>
            </p:nvSpPr>
            <p:spPr bwMode="auto">
              <a:xfrm>
                <a:off x="1973" y="2539"/>
                <a:ext cx="54" cy="37"/>
              </a:xfrm>
              <a:custGeom>
                <a:avLst/>
                <a:gdLst/>
                <a:ahLst/>
                <a:cxnLst>
                  <a:cxn ang="0">
                    <a:pos x="0" y="17"/>
                  </a:cxn>
                  <a:cxn ang="0">
                    <a:pos x="54" y="37"/>
                  </a:cxn>
                  <a:cxn ang="0">
                    <a:pos x="52" y="18"/>
                  </a:cxn>
                  <a:cxn ang="0">
                    <a:pos x="42" y="0"/>
                  </a:cxn>
                  <a:cxn ang="0">
                    <a:pos x="39" y="17"/>
                  </a:cxn>
                  <a:cxn ang="0">
                    <a:pos x="0" y="17"/>
                  </a:cxn>
                  <a:cxn ang="0">
                    <a:pos x="0" y="17"/>
                  </a:cxn>
                </a:cxnLst>
                <a:rect l="0" t="0" r="r" b="b"/>
                <a:pathLst>
                  <a:path w="54" h="37">
                    <a:moveTo>
                      <a:pt x="0" y="17"/>
                    </a:moveTo>
                    <a:lnTo>
                      <a:pt x="54" y="37"/>
                    </a:lnTo>
                    <a:lnTo>
                      <a:pt x="52" y="18"/>
                    </a:lnTo>
                    <a:lnTo>
                      <a:pt x="42" y="0"/>
                    </a:lnTo>
                    <a:lnTo>
                      <a:pt x="39" y="17"/>
                    </a:lnTo>
                    <a:lnTo>
                      <a:pt x="0" y="17"/>
                    </a:lnTo>
                    <a:lnTo>
                      <a:pt x="0" y="17"/>
                    </a:lnTo>
                    <a:close/>
                  </a:path>
                </a:pathLst>
              </a:custGeom>
              <a:solidFill>
                <a:srgbClr val="FFB84D"/>
              </a:solidFill>
              <a:ln w="9525">
                <a:noFill/>
                <a:round/>
                <a:headEnd/>
                <a:tailEnd/>
              </a:ln>
            </p:spPr>
            <p:txBody>
              <a:bodyPr/>
              <a:lstStyle/>
              <a:p>
                <a:endParaRPr lang="en-US"/>
              </a:p>
            </p:txBody>
          </p:sp>
          <p:sp>
            <p:nvSpPr>
              <p:cNvPr id="26759" name="Freeform 135"/>
              <p:cNvSpPr>
                <a:spLocks/>
              </p:cNvSpPr>
              <p:nvPr/>
            </p:nvSpPr>
            <p:spPr bwMode="auto">
              <a:xfrm>
                <a:off x="1871" y="2766"/>
                <a:ext cx="61" cy="58"/>
              </a:xfrm>
              <a:custGeom>
                <a:avLst/>
                <a:gdLst/>
                <a:ahLst/>
                <a:cxnLst>
                  <a:cxn ang="0">
                    <a:pos x="0" y="38"/>
                  </a:cxn>
                  <a:cxn ang="0">
                    <a:pos x="35" y="58"/>
                  </a:cxn>
                  <a:cxn ang="0">
                    <a:pos x="61" y="45"/>
                  </a:cxn>
                  <a:cxn ang="0">
                    <a:pos x="56" y="0"/>
                  </a:cxn>
                  <a:cxn ang="0">
                    <a:pos x="51" y="32"/>
                  </a:cxn>
                  <a:cxn ang="0">
                    <a:pos x="32" y="44"/>
                  </a:cxn>
                  <a:cxn ang="0">
                    <a:pos x="0" y="38"/>
                  </a:cxn>
                  <a:cxn ang="0">
                    <a:pos x="0" y="38"/>
                  </a:cxn>
                </a:cxnLst>
                <a:rect l="0" t="0" r="r" b="b"/>
                <a:pathLst>
                  <a:path w="61" h="58">
                    <a:moveTo>
                      <a:pt x="0" y="38"/>
                    </a:moveTo>
                    <a:lnTo>
                      <a:pt x="35" y="58"/>
                    </a:lnTo>
                    <a:lnTo>
                      <a:pt x="61" y="45"/>
                    </a:lnTo>
                    <a:lnTo>
                      <a:pt x="56" y="0"/>
                    </a:lnTo>
                    <a:lnTo>
                      <a:pt x="51" y="32"/>
                    </a:lnTo>
                    <a:lnTo>
                      <a:pt x="32" y="44"/>
                    </a:lnTo>
                    <a:lnTo>
                      <a:pt x="0" y="38"/>
                    </a:lnTo>
                    <a:lnTo>
                      <a:pt x="0" y="38"/>
                    </a:lnTo>
                    <a:close/>
                  </a:path>
                </a:pathLst>
              </a:custGeom>
              <a:solidFill>
                <a:srgbClr val="FFB84D"/>
              </a:solidFill>
              <a:ln w="9525">
                <a:noFill/>
                <a:round/>
                <a:headEnd/>
                <a:tailEnd/>
              </a:ln>
            </p:spPr>
            <p:txBody>
              <a:bodyPr/>
              <a:lstStyle/>
              <a:p>
                <a:endParaRPr lang="en-US"/>
              </a:p>
            </p:txBody>
          </p:sp>
          <p:sp>
            <p:nvSpPr>
              <p:cNvPr id="26760" name="Freeform 136"/>
              <p:cNvSpPr>
                <a:spLocks/>
              </p:cNvSpPr>
              <p:nvPr/>
            </p:nvSpPr>
            <p:spPr bwMode="auto">
              <a:xfrm>
                <a:off x="1953" y="2806"/>
                <a:ext cx="64" cy="62"/>
              </a:xfrm>
              <a:custGeom>
                <a:avLst/>
                <a:gdLst/>
                <a:ahLst/>
                <a:cxnLst>
                  <a:cxn ang="0">
                    <a:pos x="0" y="8"/>
                  </a:cxn>
                  <a:cxn ang="0">
                    <a:pos x="45" y="38"/>
                  </a:cxn>
                  <a:cxn ang="0">
                    <a:pos x="55" y="0"/>
                  </a:cxn>
                  <a:cxn ang="0">
                    <a:pos x="64" y="46"/>
                  </a:cxn>
                  <a:cxn ang="0">
                    <a:pos x="62" y="62"/>
                  </a:cxn>
                  <a:cxn ang="0">
                    <a:pos x="28" y="40"/>
                  </a:cxn>
                  <a:cxn ang="0">
                    <a:pos x="0" y="8"/>
                  </a:cxn>
                  <a:cxn ang="0">
                    <a:pos x="0" y="8"/>
                  </a:cxn>
                </a:cxnLst>
                <a:rect l="0" t="0" r="r" b="b"/>
                <a:pathLst>
                  <a:path w="64" h="62">
                    <a:moveTo>
                      <a:pt x="0" y="8"/>
                    </a:moveTo>
                    <a:lnTo>
                      <a:pt x="45" y="38"/>
                    </a:lnTo>
                    <a:lnTo>
                      <a:pt x="55" y="0"/>
                    </a:lnTo>
                    <a:lnTo>
                      <a:pt x="64" y="46"/>
                    </a:lnTo>
                    <a:lnTo>
                      <a:pt x="62" y="62"/>
                    </a:lnTo>
                    <a:lnTo>
                      <a:pt x="28" y="40"/>
                    </a:lnTo>
                    <a:lnTo>
                      <a:pt x="0" y="8"/>
                    </a:lnTo>
                    <a:lnTo>
                      <a:pt x="0" y="8"/>
                    </a:lnTo>
                    <a:close/>
                  </a:path>
                </a:pathLst>
              </a:custGeom>
              <a:solidFill>
                <a:srgbClr val="FFB84D"/>
              </a:solidFill>
              <a:ln w="9525">
                <a:noFill/>
                <a:round/>
                <a:headEnd/>
                <a:tailEnd/>
              </a:ln>
            </p:spPr>
            <p:txBody>
              <a:bodyPr/>
              <a:lstStyle/>
              <a:p>
                <a:endParaRPr lang="en-US"/>
              </a:p>
            </p:txBody>
          </p:sp>
          <p:sp>
            <p:nvSpPr>
              <p:cNvPr id="26761" name="Freeform 137"/>
              <p:cNvSpPr>
                <a:spLocks/>
              </p:cNvSpPr>
              <p:nvPr/>
            </p:nvSpPr>
            <p:spPr bwMode="auto">
              <a:xfrm>
                <a:off x="2184" y="2792"/>
                <a:ext cx="82" cy="119"/>
              </a:xfrm>
              <a:custGeom>
                <a:avLst/>
                <a:gdLst/>
                <a:ahLst/>
                <a:cxnLst>
                  <a:cxn ang="0">
                    <a:pos x="0" y="96"/>
                  </a:cxn>
                  <a:cxn ang="0">
                    <a:pos x="10" y="119"/>
                  </a:cxn>
                  <a:cxn ang="0">
                    <a:pos x="40" y="87"/>
                  </a:cxn>
                  <a:cxn ang="0">
                    <a:pos x="82" y="41"/>
                  </a:cxn>
                  <a:cxn ang="0">
                    <a:pos x="70" y="0"/>
                  </a:cxn>
                  <a:cxn ang="0">
                    <a:pos x="68" y="36"/>
                  </a:cxn>
                  <a:cxn ang="0">
                    <a:pos x="33" y="68"/>
                  </a:cxn>
                  <a:cxn ang="0">
                    <a:pos x="0" y="96"/>
                  </a:cxn>
                  <a:cxn ang="0">
                    <a:pos x="0" y="96"/>
                  </a:cxn>
                </a:cxnLst>
                <a:rect l="0" t="0" r="r" b="b"/>
                <a:pathLst>
                  <a:path w="82" h="119">
                    <a:moveTo>
                      <a:pt x="0" y="96"/>
                    </a:moveTo>
                    <a:lnTo>
                      <a:pt x="10" y="119"/>
                    </a:lnTo>
                    <a:lnTo>
                      <a:pt x="40" y="87"/>
                    </a:lnTo>
                    <a:lnTo>
                      <a:pt x="82" y="41"/>
                    </a:lnTo>
                    <a:lnTo>
                      <a:pt x="70" y="0"/>
                    </a:lnTo>
                    <a:lnTo>
                      <a:pt x="68" y="36"/>
                    </a:lnTo>
                    <a:lnTo>
                      <a:pt x="33" y="68"/>
                    </a:lnTo>
                    <a:lnTo>
                      <a:pt x="0" y="96"/>
                    </a:lnTo>
                    <a:lnTo>
                      <a:pt x="0" y="96"/>
                    </a:lnTo>
                    <a:close/>
                  </a:path>
                </a:pathLst>
              </a:custGeom>
              <a:solidFill>
                <a:srgbClr val="FFB84D"/>
              </a:solidFill>
              <a:ln w="9525">
                <a:noFill/>
                <a:round/>
                <a:headEnd/>
                <a:tailEnd/>
              </a:ln>
            </p:spPr>
            <p:txBody>
              <a:bodyPr/>
              <a:lstStyle/>
              <a:p>
                <a:endParaRPr lang="en-US"/>
              </a:p>
            </p:txBody>
          </p:sp>
          <p:sp>
            <p:nvSpPr>
              <p:cNvPr id="26762" name="Freeform 138"/>
              <p:cNvSpPr>
                <a:spLocks/>
              </p:cNvSpPr>
              <p:nvPr/>
            </p:nvSpPr>
            <p:spPr bwMode="auto">
              <a:xfrm>
                <a:off x="2282" y="2698"/>
                <a:ext cx="76" cy="126"/>
              </a:xfrm>
              <a:custGeom>
                <a:avLst/>
                <a:gdLst/>
                <a:ahLst/>
                <a:cxnLst>
                  <a:cxn ang="0">
                    <a:pos x="0" y="118"/>
                  </a:cxn>
                  <a:cxn ang="0">
                    <a:pos x="2" y="126"/>
                  </a:cxn>
                  <a:cxn ang="0">
                    <a:pos x="40" y="92"/>
                  </a:cxn>
                  <a:cxn ang="0">
                    <a:pos x="76" y="43"/>
                  </a:cxn>
                  <a:cxn ang="0">
                    <a:pos x="69" y="0"/>
                  </a:cxn>
                  <a:cxn ang="0">
                    <a:pos x="65" y="42"/>
                  </a:cxn>
                  <a:cxn ang="0">
                    <a:pos x="41" y="73"/>
                  </a:cxn>
                  <a:cxn ang="0">
                    <a:pos x="0" y="118"/>
                  </a:cxn>
                  <a:cxn ang="0">
                    <a:pos x="0" y="118"/>
                  </a:cxn>
                </a:cxnLst>
                <a:rect l="0" t="0" r="r" b="b"/>
                <a:pathLst>
                  <a:path w="76" h="126">
                    <a:moveTo>
                      <a:pt x="0" y="118"/>
                    </a:moveTo>
                    <a:lnTo>
                      <a:pt x="2" y="126"/>
                    </a:lnTo>
                    <a:lnTo>
                      <a:pt x="40" y="92"/>
                    </a:lnTo>
                    <a:lnTo>
                      <a:pt x="76" y="43"/>
                    </a:lnTo>
                    <a:lnTo>
                      <a:pt x="69" y="0"/>
                    </a:lnTo>
                    <a:lnTo>
                      <a:pt x="65" y="42"/>
                    </a:lnTo>
                    <a:lnTo>
                      <a:pt x="41" y="73"/>
                    </a:lnTo>
                    <a:lnTo>
                      <a:pt x="0" y="118"/>
                    </a:lnTo>
                    <a:lnTo>
                      <a:pt x="0" y="118"/>
                    </a:lnTo>
                    <a:close/>
                  </a:path>
                </a:pathLst>
              </a:custGeom>
              <a:solidFill>
                <a:srgbClr val="FFB84D"/>
              </a:solidFill>
              <a:ln w="9525">
                <a:noFill/>
                <a:round/>
                <a:headEnd/>
                <a:tailEnd/>
              </a:ln>
            </p:spPr>
            <p:txBody>
              <a:bodyPr/>
              <a:lstStyle/>
              <a:p>
                <a:endParaRPr lang="en-US"/>
              </a:p>
            </p:txBody>
          </p:sp>
          <p:sp>
            <p:nvSpPr>
              <p:cNvPr id="26763" name="Freeform 139"/>
              <p:cNvSpPr>
                <a:spLocks/>
              </p:cNvSpPr>
              <p:nvPr/>
            </p:nvSpPr>
            <p:spPr bwMode="auto">
              <a:xfrm>
                <a:off x="2361" y="2653"/>
                <a:ext cx="29" cy="67"/>
              </a:xfrm>
              <a:custGeom>
                <a:avLst/>
                <a:gdLst/>
                <a:ahLst/>
                <a:cxnLst>
                  <a:cxn ang="0">
                    <a:pos x="4" y="67"/>
                  </a:cxn>
                  <a:cxn ang="0">
                    <a:pos x="24" y="52"/>
                  </a:cxn>
                  <a:cxn ang="0">
                    <a:pos x="29" y="0"/>
                  </a:cxn>
                  <a:cxn ang="0">
                    <a:pos x="17" y="39"/>
                  </a:cxn>
                  <a:cxn ang="0">
                    <a:pos x="0" y="58"/>
                  </a:cxn>
                  <a:cxn ang="0">
                    <a:pos x="4" y="67"/>
                  </a:cxn>
                  <a:cxn ang="0">
                    <a:pos x="4" y="67"/>
                  </a:cxn>
                </a:cxnLst>
                <a:rect l="0" t="0" r="r" b="b"/>
                <a:pathLst>
                  <a:path w="29" h="67">
                    <a:moveTo>
                      <a:pt x="4" y="67"/>
                    </a:moveTo>
                    <a:lnTo>
                      <a:pt x="24" y="52"/>
                    </a:lnTo>
                    <a:lnTo>
                      <a:pt x="29" y="0"/>
                    </a:lnTo>
                    <a:lnTo>
                      <a:pt x="17" y="39"/>
                    </a:lnTo>
                    <a:lnTo>
                      <a:pt x="0" y="58"/>
                    </a:lnTo>
                    <a:lnTo>
                      <a:pt x="4" y="67"/>
                    </a:lnTo>
                    <a:lnTo>
                      <a:pt x="4" y="67"/>
                    </a:lnTo>
                    <a:close/>
                  </a:path>
                </a:pathLst>
              </a:custGeom>
              <a:solidFill>
                <a:srgbClr val="FFB84D"/>
              </a:solidFill>
              <a:ln w="9525">
                <a:noFill/>
                <a:round/>
                <a:headEnd/>
                <a:tailEnd/>
              </a:ln>
            </p:spPr>
            <p:txBody>
              <a:bodyPr/>
              <a:lstStyle/>
              <a:p>
                <a:endParaRPr lang="en-US"/>
              </a:p>
            </p:txBody>
          </p:sp>
          <p:sp>
            <p:nvSpPr>
              <p:cNvPr id="26764" name="Freeform 140"/>
              <p:cNvSpPr>
                <a:spLocks/>
              </p:cNvSpPr>
              <p:nvPr/>
            </p:nvSpPr>
            <p:spPr bwMode="auto">
              <a:xfrm>
                <a:off x="2399" y="2741"/>
                <a:ext cx="25" cy="27"/>
              </a:xfrm>
              <a:custGeom>
                <a:avLst/>
                <a:gdLst/>
                <a:ahLst/>
                <a:cxnLst>
                  <a:cxn ang="0">
                    <a:pos x="0" y="17"/>
                  </a:cxn>
                  <a:cxn ang="0">
                    <a:pos x="11" y="27"/>
                  </a:cxn>
                  <a:cxn ang="0">
                    <a:pos x="25" y="0"/>
                  </a:cxn>
                  <a:cxn ang="0">
                    <a:pos x="0" y="17"/>
                  </a:cxn>
                  <a:cxn ang="0">
                    <a:pos x="0" y="17"/>
                  </a:cxn>
                </a:cxnLst>
                <a:rect l="0" t="0" r="r" b="b"/>
                <a:pathLst>
                  <a:path w="25" h="27">
                    <a:moveTo>
                      <a:pt x="0" y="17"/>
                    </a:moveTo>
                    <a:lnTo>
                      <a:pt x="11" y="27"/>
                    </a:lnTo>
                    <a:lnTo>
                      <a:pt x="25" y="0"/>
                    </a:lnTo>
                    <a:lnTo>
                      <a:pt x="0" y="17"/>
                    </a:lnTo>
                    <a:lnTo>
                      <a:pt x="0" y="17"/>
                    </a:lnTo>
                    <a:close/>
                  </a:path>
                </a:pathLst>
              </a:custGeom>
              <a:solidFill>
                <a:srgbClr val="FFB84D"/>
              </a:solidFill>
              <a:ln w="9525">
                <a:noFill/>
                <a:round/>
                <a:headEnd/>
                <a:tailEnd/>
              </a:ln>
            </p:spPr>
            <p:txBody>
              <a:bodyPr/>
              <a:lstStyle/>
              <a:p>
                <a:endParaRPr lang="en-US"/>
              </a:p>
            </p:txBody>
          </p:sp>
          <p:sp>
            <p:nvSpPr>
              <p:cNvPr id="26765" name="Freeform 141"/>
              <p:cNvSpPr>
                <a:spLocks/>
              </p:cNvSpPr>
              <p:nvPr/>
            </p:nvSpPr>
            <p:spPr bwMode="auto">
              <a:xfrm>
                <a:off x="2416" y="2663"/>
                <a:ext cx="43" cy="29"/>
              </a:xfrm>
              <a:custGeom>
                <a:avLst/>
                <a:gdLst/>
                <a:ahLst/>
                <a:cxnLst>
                  <a:cxn ang="0">
                    <a:pos x="0" y="27"/>
                  </a:cxn>
                  <a:cxn ang="0">
                    <a:pos x="15" y="29"/>
                  </a:cxn>
                  <a:cxn ang="0">
                    <a:pos x="43" y="0"/>
                  </a:cxn>
                  <a:cxn ang="0">
                    <a:pos x="0" y="27"/>
                  </a:cxn>
                  <a:cxn ang="0">
                    <a:pos x="0" y="27"/>
                  </a:cxn>
                </a:cxnLst>
                <a:rect l="0" t="0" r="r" b="b"/>
                <a:pathLst>
                  <a:path w="43" h="29">
                    <a:moveTo>
                      <a:pt x="0" y="27"/>
                    </a:moveTo>
                    <a:lnTo>
                      <a:pt x="15" y="29"/>
                    </a:lnTo>
                    <a:lnTo>
                      <a:pt x="43" y="0"/>
                    </a:lnTo>
                    <a:lnTo>
                      <a:pt x="0" y="27"/>
                    </a:lnTo>
                    <a:lnTo>
                      <a:pt x="0" y="27"/>
                    </a:lnTo>
                    <a:close/>
                  </a:path>
                </a:pathLst>
              </a:custGeom>
              <a:solidFill>
                <a:srgbClr val="FFB84D"/>
              </a:solidFill>
              <a:ln w="9525">
                <a:noFill/>
                <a:round/>
                <a:headEnd/>
                <a:tailEnd/>
              </a:ln>
            </p:spPr>
            <p:txBody>
              <a:bodyPr/>
              <a:lstStyle/>
              <a:p>
                <a:endParaRPr lang="en-US"/>
              </a:p>
            </p:txBody>
          </p:sp>
          <p:sp>
            <p:nvSpPr>
              <p:cNvPr id="26766" name="Freeform 142"/>
              <p:cNvSpPr>
                <a:spLocks/>
              </p:cNvSpPr>
              <p:nvPr/>
            </p:nvSpPr>
            <p:spPr bwMode="auto">
              <a:xfrm>
                <a:off x="2326" y="2533"/>
                <a:ext cx="52" cy="40"/>
              </a:xfrm>
              <a:custGeom>
                <a:avLst/>
                <a:gdLst/>
                <a:ahLst/>
                <a:cxnLst>
                  <a:cxn ang="0">
                    <a:pos x="0" y="40"/>
                  </a:cxn>
                  <a:cxn ang="0">
                    <a:pos x="30" y="30"/>
                  </a:cxn>
                  <a:cxn ang="0">
                    <a:pos x="52" y="0"/>
                  </a:cxn>
                  <a:cxn ang="0">
                    <a:pos x="0" y="40"/>
                  </a:cxn>
                  <a:cxn ang="0">
                    <a:pos x="0" y="40"/>
                  </a:cxn>
                </a:cxnLst>
                <a:rect l="0" t="0" r="r" b="b"/>
                <a:pathLst>
                  <a:path w="52" h="40">
                    <a:moveTo>
                      <a:pt x="0" y="40"/>
                    </a:moveTo>
                    <a:lnTo>
                      <a:pt x="30" y="30"/>
                    </a:lnTo>
                    <a:lnTo>
                      <a:pt x="52" y="0"/>
                    </a:lnTo>
                    <a:lnTo>
                      <a:pt x="0" y="40"/>
                    </a:lnTo>
                    <a:lnTo>
                      <a:pt x="0" y="40"/>
                    </a:lnTo>
                    <a:close/>
                  </a:path>
                </a:pathLst>
              </a:custGeom>
              <a:solidFill>
                <a:srgbClr val="FFB84D"/>
              </a:solidFill>
              <a:ln w="9525">
                <a:noFill/>
                <a:round/>
                <a:headEnd/>
                <a:tailEnd/>
              </a:ln>
            </p:spPr>
            <p:txBody>
              <a:bodyPr/>
              <a:lstStyle/>
              <a:p>
                <a:endParaRPr lang="en-US"/>
              </a:p>
            </p:txBody>
          </p:sp>
          <p:sp>
            <p:nvSpPr>
              <p:cNvPr id="26767" name="Freeform 143"/>
              <p:cNvSpPr>
                <a:spLocks/>
              </p:cNvSpPr>
              <p:nvPr/>
            </p:nvSpPr>
            <p:spPr bwMode="auto">
              <a:xfrm>
                <a:off x="2106" y="3023"/>
                <a:ext cx="29" cy="164"/>
              </a:xfrm>
              <a:custGeom>
                <a:avLst/>
                <a:gdLst/>
                <a:ahLst/>
                <a:cxnLst>
                  <a:cxn ang="0">
                    <a:pos x="0" y="0"/>
                  </a:cxn>
                  <a:cxn ang="0">
                    <a:pos x="29" y="38"/>
                  </a:cxn>
                  <a:cxn ang="0">
                    <a:pos x="26" y="90"/>
                  </a:cxn>
                  <a:cxn ang="0">
                    <a:pos x="28" y="148"/>
                  </a:cxn>
                  <a:cxn ang="0">
                    <a:pos x="0" y="164"/>
                  </a:cxn>
                  <a:cxn ang="0">
                    <a:pos x="0" y="60"/>
                  </a:cxn>
                  <a:cxn ang="0">
                    <a:pos x="0" y="0"/>
                  </a:cxn>
                  <a:cxn ang="0">
                    <a:pos x="0" y="0"/>
                  </a:cxn>
                </a:cxnLst>
                <a:rect l="0" t="0" r="r" b="b"/>
                <a:pathLst>
                  <a:path w="29" h="164">
                    <a:moveTo>
                      <a:pt x="0" y="0"/>
                    </a:moveTo>
                    <a:lnTo>
                      <a:pt x="29" y="38"/>
                    </a:lnTo>
                    <a:lnTo>
                      <a:pt x="26" y="90"/>
                    </a:lnTo>
                    <a:lnTo>
                      <a:pt x="28" y="148"/>
                    </a:lnTo>
                    <a:lnTo>
                      <a:pt x="0" y="164"/>
                    </a:lnTo>
                    <a:lnTo>
                      <a:pt x="0" y="60"/>
                    </a:lnTo>
                    <a:lnTo>
                      <a:pt x="0" y="0"/>
                    </a:lnTo>
                    <a:lnTo>
                      <a:pt x="0" y="0"/>
                    </a:lnTo>
                    <a:close/>
                  </a:path>
                </a:pathLst>
              </a:custGeom>
              <a:solidFill>
                <a:srgbClr val="FFB84D"/>
              </a:solidFill>
              <a:ln w="9525">
                <a:noFill/>
                <a:round/>
                <a:headEnd/>
                <a:tailEnd/>
              </a:ln>
            </p:spPr>
            <p:txBody>
              <a:bodyPr/>
              <a:lstStyle/>
              <a:p>
                <a:endParaRPr lang="en-US"/>
              </a:p>
            </p:txBody>
          </p:sp>
          <p:sp>
            <p:nvSpPr>
              <p:cNvPr id="26768" name="Freeform 144"/>
              <p:cNvSpPr>
                <a:spLocks/>
              </p:cNvSpPr>
              <p:nvPr/>
            </p:nvSpPr>
            <p:spPr bwMode="auto">
              <a:xfrm>
                <a:off x="2186" y="3045"/>
                <a:ext cx="81" cy="93"/>
              </a:xfrm>
              <a:custGeom>
                <a:avLst/>
                <a:gdLst/>
                <a:ahLst/>
                <a:cxnLst>
                  <a:cxn ang="0">
                    <a:pos x="0" y="78"/>
                  </a:cxn>
                  <a:cxn ang="0">
                    <a:pos x="21" y="93"/>
                  </a:cxn>
                  <a:cxn ang="0">
                    <a:pos x="66" y="58"/>
                  </a:cxn>
                  <a:cxn ang="0">
                    <a:pos x="81" y="0"/>
                  </a:cxn>
                  <a:cxn ang="0">
                    <a:pos x="54" y="52"/>
                  </a:cxn>
                  <a:cxn ang="0">
                    <a:pos x="0" y="78"/>
                  </a:cxn>
                  <a:cxn ang="0">
                    <a:pos x="0" y="78"/>
                  </a:cxn>
                </a:cxnLst>
                <a:rect l="0" t="0" r="r" b="b"/>
                <a:pathLst>
                  <a:path w="81" h="93">
                    <a:moveTo>
                      <a:pt x="0" y="78"/>
                    </a:moveTo>
                    <a:lnTo>
                      <a:pt x="21" y="93"/>
                    </a:lnTo>
                    <a:lnTo>
                      <a:pt x="66" y="58"/>
                    </a:lnTo>
                    <a:lnTo>
                      <a:pt x="81" y="0"/>
                    </a:lnTo>
                    <a:lnTo>
                      <a:pt x="54" y="52"/>
                    </a:lnTo>
                    <a:lnTo>
                      <a:pt x="0" y="78"/>
                    </a:lnTo>
                    <a:lnTo>
                      <a:pt x="0" y="78"/>
                    </a:lnTo>
                    <a:close/>
                  </a:path>
                </a:pathLst>
              </a:custGeom>
              <a:solidFill>
                <a:srgbClr val="FFB84D"/>
              </a:solidFill>
              <a:ln w="9525">
                <a:noFill/>
                <a:round/>
                <a:headEnd/>
                <a:tailEnd/>
              </a:ln>
            </p:spPr>
            <p:txBody>
              <a:bodyPr/>
              <a:lstStyle/>
              <a:p>
                <a:endParaRPr lang="en-US"/>
              </a:p>
            </p:txBody>
          </p:sp>
          <p:sp>
            <p:nvSpPr>
              <p:cNvPr id="26769" name="Freeform 145"/>
              <p:cNvSpPr>
                <a:spLocks/>
              </p:cNvSpPr>
              <p:nvPr/>
            </p:nvSpPr>
            <p:spPr bwMode="auto">
              <a:xfrm>
                <a:off x="2273" y="2894"/>
                <a:ext cx="33" cy="126"/>
              </a:xfrm>
              <a:custGeom>
                <a:avLst/>
                <a:gdLst/>
                <a:ahLst/>
                <a:cxnLst>
                  <a:cxn ang="0">
                    <a:pos x="7" y="126"/>
                  </a:cxn>
                  <a:cxn ang="0">
                    <a:pos x="33" y="72"/>
                  </a:cxn>
                  <a:cxn ang="0">
                    <a:pos x="30" y="0"/>
                  </a:cxn>
                  <a:cxn ang="0">
                    <a:pos x="25" y="67"/>
                  </a:cxn>
                  <a:cxn ang="0">
                    <a:pos x="0" y="116"/>
                  </a:cxn>
                  <a:cxn ang="0">
                    <a:pos x="7" y="126"/>
                  </a:cxn>
                  <a:cxn ang="0">
                    <a:pos x="7" y="126"/>
                  </a:cxn>
                </a:cxnLst>
                <a:rect l="0" t="0" r="r" b="b"/>
                <a:pathLst>
                  <a:path w="33" h="126">
                    <a:moveTo>
                      <a:pt x="7" y="126"/>
                    </a:moveTo>
                    <a:lnTo>
                      <a:pt x="33" y="72"/>
                    </a:lnTo>
                    <a:lnTo>
                      <a:pt x="30" y="0"/>
                    </a:lnTo>
                    <a:lnTo>
                      <a:pt x="25" y="67"/>
                    </a:lnTo>
                    <a:lnTo>
                      <a:pt x="0" y="116"/>
                    </a:lnTo>
                    <a:lnTo>
                      <a:pt x="7" y="126"/>
                    </a:lnTo>
                    <a:lnTo>
                      <a:pt x="7" y="126"/>
                    </a:lnTo>
                    <a:close/>
                  </a:path>
                </a:pathLst>
              </a:custGeom>
              <a:solidFill>
                <a:srgbClr val="FFB84D"/>
              </a:solidFill>
              <a:ln w="9525">
                <a:noFill/>
                <a:round/>
                <a:headEnd/>
                <a:tailEnd/>
              </a:ln>
            </p:spPr>
            <p:txBody>
              <a:bodyPr/>
              <a:lstStyle/>
              <a:p>
                <a:endParaRPr lang="en-US"/>
              </a:p>
            </p:txBody>
          </p:sp>
          <p:sp>
            <p:nvSpPr>
              <p:cNvPr id="26770" name="Freeform 146"/>
              <p:cNvSpPr>
                <a:spLocks/>
              </p:cNvSpPr>
              <p:nvPr/>
            </p:nvSpPr>
            <p:spPr bwMode="auto">
              <a:xfrm>
                <a:off x="2276" y="2994"/>
                <a:ext cx="61" cy="91"/>
              </a:xfrm>
              <a:custGeom>
                <a:avLst/>
                <a:gdLst/>
                <a:ahLst/>
                <a:cxnLst>
                  <a:cxn ang="0">
                    <a:pos x="61" y="0"/>
                  </a:cxn>
                  <a:cxn ang="0">
                    <a:pos x="55" y="32"/>
                  </a:cxn>
                  <a:cxn ang="0">
                    <a:pos x="34" y="72"/>
                  </a:cxn>
                  <a:cxn ang="0">
                    <a:pos x="0" y="91"/>
                  </a:cxn>
                  <a:cxn ang="0">
                    <a:pos x="40" y="39"/>
                  </a:cxn>
                  <a:cxn ang="0">
                    <a:pos x="61" y="0"/>
                  </a:cxn>
                  <a:cxn ang="0">
                    <a:pos x="61" y="0"/>
                  </a:cxn>
                </a:cxnLst>
                <a:rect l="0" t="0" r="r" b="b"/>
                <a:pathLst>
                  <a:path w="61" h="91">
                    <a:moveTo>
                      <a:pt x="61" y="0"/>
                    </a:moveTo>
                    <a:lnTo>
                      <a:pt x="55" y="32"/>
                    </a:lnTo>
                    <a:lnTo>
                      <a:pt x="34" y="72"/>
                    </a:lnTo>
                    <a:lnTo>
                      <a:pt x="0" y="91"/>
                    </a:lnTo>
                    <a:lnTo>
                      <a:pt x="40" y="39"/>
                    </a:lnTo>
                    <a:lnTo>
                      <a:pt x="61" y="0"/>
                    </a:lnTo>
                    <a:lnTo>
                      <a:pt x="61" y="0"/>
                    </a:lnTo>
                    <a:close/>
                  </a:path>
                </a:pathLst>
              </a:custGeom>
              <a:solidFill>
                <a:srgbClr val="FFB84D"/>
              </a:solidFill>
              <a:ln w="9525">
                <a:noFill/>
                <a:round/>
                <a:headEnd/>
                <a:tailEnd/>
              </a:ln>
            </p:spPr>
            <p:txBody>
              <a:bodyPr/>
              <a:lstStyle/>
              <a:p>
                <a:endParaRPr lang="en-US"/>
              </a:p>
            </p:txBody>
          </p:sp>
          <p:sp>
            <p:nvSpPr>
              <p:cNvPr id="26771" name="Freeform 147"/>
              <p:cNvSpPr>
                <a:spLocks/>
              </p:cNvSpPr>
              <p:nvPr/>
            </p:nvSpPr>
            <p:spPr bwMode="auto">
              <a:xfrm>
                <a:off x="2309" y="3123"/>
                <a:ext cx="42" cy="37"/>
              </a:xfrm>
              <a:custGeom>
                <a:avLst/>
                <a:gdLst/>
                <a:ahLst/>
                <a:cxnLst>
                  <a:cxn ang="0">
                    <a:pos x="0" y="37"/>
                  </a:cxn>
                  <a:cxn ang="0">
                    <a:pos x="37" y="24"/>
                  </a:cxn>
                  <a:cxn ang="0">
                    <a:pos x="42" y="0"/>
                  </a:cxn>
                  <a:cxn ang="0">
                    <a:pos x="0" y="37"/>
                  </a:cxn>
                  <a:cxn ang="0">
                    <a:pos x="0" y="37"/>
                  </a:cxn>
                </a:cxnLst>
                <a:rect l="0" t="0" r="r" b="b"/>
                <a:pathLst>
                  <a:path w="42" h="37">
                    <a:moveTo>
                      <a:pt x="0" y="37"/>
                    </a:moveTo>
                    <a:lnTo>
                      <a:pt x="37" y="24"/>
                    </a:lnTo>
                    <a:lnTo>
                      <a:pt x="42" y="0"/>
                    </a:lnTo>
                    <a:lnTo>
                      <a:pt x="0" y="37"/>
                    </a:lnTo>
                    <a:lnTo>
                      <a:pt x="0" y="37"/>
                    </a:lnTo>
                    <a:close/>
                  </a:path>
                </a:pathLst>
              </a:custGeom>
              <a:solidFill>
                <a:srgbClr val="FFB84D"/>
              </a:solidFill>
              <a:ln w="9525">
                <a:noFill/>
                <a:round/>
                <a:headEnd/>
                <a:tailEnd/>
              </a:ln>
            </p:spPr>
            <p:txBody>
              <a:bodyPr/>
              <a:lstStyle/>
              <a:p>
                <a:endParaRPr lang="en-US"/>
              </a:p>
            </p:txBody>
          </p:sp>
          <p:sp>
            <p:nvSpPr>
              <p:cNvPr id="26772" name="Freeform 148"/>
              <p:cNvSpPr>
                <a:spLocks/>
              </p:cNvSpPr>
              <p:nvPr/>
            </p:nvSpPr>
            <p:spPr bwMode="auto">
              <a:xfrm>
                <a:off x="1866" y="3034"/>
                <a:ext cx="58" cy="74"/>
              </a:xfrm>
              <a:custGeom>
                <a:avLst/>
                <a:gdLst/>
                <a:ahLst/>
                <a:cxnLst>
                  <a:cxn ang="0">
                    <a:pos x="0" y="74"/>
                  </a:cxn>
                  <a:cxn ang="0">
                    <a:pos x="58" y="72"/>
                  </a:cxn>
                  <a:cxn ang="0">
                    <a:pos x="55" y="39"/>
                  </a:cxn>
                  <a:cxn ang="0">
                    <a:pos x="39" y="0"/>
                  </a:cxn>
                  <a:cxn ang="0">
                    <a:pos x="43" y="54"/>
                  </a:cxn>
                  <a:cxn ang="0">
                    <a:pos x="0" y="74"/>
                  </a:cxn>
                  <a:cxn ang="0">
                    <a:pos x="0" y="74"/>
                  </a:cxn>
                </a:cxnLst>
                <a:rect l="0" t="0" r="r" b="b"/>
                <a:pathLst>
                  <a:path w="58" h="74">
                    <a:moveTo>
                      <a:pt x="0" y="74"/>
                    </a:moveTo>
                    <a:lnTo>
                      <a:pt x="58" y="72"/>
                    </a:lnTo>
                    <a:lnTo>
                      <a:pt x="55" y="39"/>
                    </a:lnTo>
                    <a:lnTo>
                      <a:pt x="39" y="0"/>
                    </a:lnTo>
                    <a:lnTo>
                      <a:pt x="43" y="54"/>
                    </a:lnTo>
                    <a:lnTo>
                      <a:pt x="0" y="74"/>
                    </a:lnTo>
                    <a:lnTo>
                      <a:pt x="0" y="74"/>
                    </a:lnTo>
                    <a:close/>
                  </a:path>
                </a:pathLst>
              </a:custGeom>
              <a:solidFill>
                <a:srgbClr val="FFB84D"/>
              </a:solidFill>
              <a:ln w="9525">
                <a:noFill/>
                <a:round/>
                <a:headEnd/>
                <a:tailEnd/>
              </a:ln>
            </p:spPr>
            <p:txBody>
              <a:bodyPr/>
              <a:lstStyle/>
              <a:p>
                <a:endParaRPr lang="en-US"/>
              </a:p>
            </p:txBody>
          </p:sp>
          <p:sp>
            <p:nvSpPr>
              <p:cNvPr id="26773" name="Freeform 149"/>
              <p:cNvSpPr>
                <a:spLocks/>
              </p:cNvSpPr>
              <p:nvPr/>
            </p:nvSpPr>
            <p:spPr bwMode="auto">
              <a:xfrm>
                <a:off x="1962" y="3098"/>
                <a:ext cx="60" cy="54"/>
              </a:xfrm>
              <a:custGeom>
                <a:avLst/>
                <a:gdLst/>
                <a:ahLst/>
                <a:cxnLst>
                  <a:cxn ang="0">
                    <a:pos x="0" y="16"/>
                  </a:cxn>
                  <a:cxn ang="0">
                    <a:pos x="20" y="39"/>
                  </a:cxn>
                  <a:cxn ang="0">
                    <a:pos x="32" y="38"/>
                  </a:cxn>
                  <a:cxn ang="0">
                    <a:pos x="60" y="54"/>
                  </a:cxn>
                  <a:cxn ang="0">
                    <a:pos x="60" y="38"/>
                  </a:cxn>
                  <a:cxn ang="0">
                    <a:pos x="47" y="0"/>
                  </a:cxn>
                  <a:cxn ang="0">
                    <a:pos x="44" y="28"/>
                  </a:cxn>
                  <a:cxn ang="0">
                    <a:pos x="0" y="16"/>
                  </a:cxn>
                  <a:cxn ang="0">
                    <a:pos x="0" y="16"/>
                  </a:cxn>
                </a:cxnLst>
                <a:rect l="0" t="0" r="r" b="b"/>
                <a:pathLst>
                  <a:path w="60" h="54">
                    <a:moveTo>
                      <a:pt x="0" y="16"/>
                    </a:moveTo>
                    <a:lnTo>
                      <a:pt x="20" y="39"/>
                    </a:lnTo>
                    <a:lnTo>
                      <a:pt x="32" y="38"/>
                    </a:lnTo>
                    <a:lnTo>
                      <a:pt x="60" y="54"/>
                    </a:lnTo>
                    <a:lnTo>
                      <a:pt x="60" y="38"/>
                    </a:lnTo>
                    <a:lnTo>
                      <a:pt x="47" y="0"/>
                    </a:lnTo>
                    <a:lnTo>
                      <a:pt x="44" y="28"/>
                    </a:lnTo>
                    <a:lnTo>
                      <a:pt x="0" y="16"/>
                    </a:lnTo>
                    <a:lnTo>
                      <a:pt x="0" y="16"/>
                    </a:lnTo>
                    <a:close/>
                  </a:path>
                </a:pathLst>
              </a:custGeom>
              <a:solidFill>
                <a:srgbClr val="FFB84D"/>
              </a:solidFill>
              <a:ln w="9525">
                <a:noFill/>
                <a:round/>
                <a:headEnd/>
                <a:tailEnd/>
              </a:ln>
            </p:spPr>
            <p:txBody>
              <a:bodyPr/>
              <a:lstStyle/>
              <a:p>
                <a:endParaRPr lang="en-US"/>
              </a:p>
            </p:txBody>
          </p:sp>
          <p:sp>
            <p:nvSpPr>
              <p:cNvPr id="26774" name="Freeform 150"/>
              <p:cNvSpPr>
                <a:spLocks/>
              </p:cNvSpPr>
              <p:nvPr/>
            </p:nvSpPr>
            <p:spPr bwMode="auto">
              <a:xfrm>
                <a:off x="1957" y="3171"/>
                <a:ext cx="48" cy="20"/>
              </a:xfrm>
              <a:custGeom>
                <a:avLst/>
                <a:gdLst/>
                <a:ahLst/>
                <a:cxnLst>
                  <a:cxn ang="0">
                    <a:pos x="0" y="20"/>
                  </a:cxn>
                  <a:cxn ang="0">
                    <a:pos x="48" y="9"/>
                  </a:cxn>
                  <a:cxn ang="0">
                    <a:pos x="39" y="0"/>
                  </a:cxn>
                  <a:cxn ang="0">
                    <a:pos x="0" y="20"/>
                  </a:cxn>
                  <a:cxn ang="0">
                    <a:pos x="0" y="20"/>
                  </a:cxn>
                </a:cxnLst>
                <a:rect l="0" t="0" r="r" b="b"/>
                <a:pathLst>
                  <a:path w="48" h="20">
                    <a:moveTo>
                      <a:pt x="0" y="20"/>
                    </a:moveTo>
                    <a:lnTo>
                      <a:pt x="48" y="9"/>
                    </a:lnTo>
                    <a:lnTo>
                      <a:pt x="39" y="0"/>
                    </a:lnTo>
                    <a:lnTo>
                      <a:pt x="0" y="20"/>
                    </a:lnTo>
                    <a:lnTo>
                      <a:pt x="0" y="20"/>
                    </a:lnTo>
                    <a:close/>
                  </a:path>
                </a:pathLst>
              </a:custGeom>
              <a:solidFill>
                <a:srgbClr val="FFB84D"/>
              </a:solidFill>
              <a:ln w="9525">
                <a:noFill/>
                <a:round/>
                <a:headEnd/>
                <a:tailEnd/>
              </a:ln>
            </p:spPr>
            <p:txBody>
              <a:bodyPr/>
              <a:lstStyle/>
              <a:p>
                <a:endParaRPr lang="en-US"/>
              </a:p>
            </p:txBody>
          </p:sp>
          <p:sp>
            <p:nvSpPr>
              <p:cNvPr id="26775" name="Freeform 151"/>
              <p:cNvSpPr>
                <a:spLocks/>
              </p:cNvSpPr>
              <p:nvPr/>
            </p:nvSpPr>
            <p:spPr bwMode="auto">
              <a:xfrm>
                <a:off x="2027" y="2290"/>
                <a:ext cx="37" cy="53"/>
              </a:xfrm>
              <a:custGeom>
                <a:avLst/>
                <a:gdLst/>
                <a:ahLst/>
                <a:cxnLst>
                  <a:cxn ang="0">
                    <a:pos x="0" y="29"/>
                  </a:cxn>
                  <a:cxn ang="0">
                    <a:pos x="37" y="53"/>
                  </a:cxn>
                  <a:cxn ang="0">
                    <a:pos x="34" y="24"/>
                  </a:cxn>
                  <a:cxn ang="0">
                    <a:pos x="27" y="0"/>
                  </a:cxn>
                  <a:cxn ang="0">
                    <a:pos x="24" y="35"/>
                  </a:cxn>
                  <a:cxn ang="0">
                    <a:pos x="0" y="29"/>
                  </a:cxn>
                  <a:cxn ang="0">
                    <a:pos x="0" y="29"/>
                  </a:cxn>
                </a:cxnLst>
                <a:rect l="0" t="0" r="r" b="b"/>
                <a:pathLst>
                  <a:path w="37" h="53">
                    <a:moveTo>
                      <a:pt x="0" y="29"/>
                    </a:moveTo>
                    <a:lnTo>
                      <a:pt x="37" y="53"/>
                    </a:lnTo>
                    <a:lnTo>
                      <a:pt x="34" y="24"/>
                    </a:lnTo>
                    <a:lnTo>
                      <a:pt x="27" y="0"/>
                    </a:lnTo>
                    <a:lnTo>
                      <a:pt x="24" y="35"/>
                    </a:lnTo>
                    <a:lnTo>
                      <a:pt x="0" y="29"/>
                    </a:lnTo>
                    <a:lnTo>
                      <a:pt x="0" y="29"/>
                    </a:lnTo>
                    <a:close/>
                  </a:path>
                </a:pathLst>
              </a:custGeom>
              <a:solidFill>
                <a:srgbClr val="FFB84D"/>
              </a:solidFill>
              <a:ln w="9525">
                <a:noFill/>
                <a:round/>
                <a:headEnd/>
                <a:tailEnd/>
              </a:ln>
            </p:spPr>
            <p:txBody>
              <a:bodyPr/>
              <a:lstStyle/>
              <a:p>
                <a:endParaRPr lang="en-US"/>
              </a:p>
            </p:txBody>
          </p:sp>
          <p:sp>
            <p:nvSpPr>
              <p:cNvPr id="26776" name="Freeform 152"/>
              <p:cNvSpPr>
                <a:spLocks/>
              </p:cNvSpPr>
              <p:nvPr/>
            </p:nvSpPr>
            <p:spPr bwMode="auto">
              <a:xfrm>
                <a:off x="2099" y="2310"/>
                <a:ext cx="19" cy="70"/>
              </a:xfrm>
              <a:custGeom>
                <a:avLst/>
                <a:gdLst/>
                <a:ahLst/>
                <a:cxnLst>
                  <a:cxn ang="0">
                    <a:pos x="3" y="0"/>
                  </a:cxn>
                  <a:cxn ang="0">
                    <a:pos x="19" y="37"/>
                  </a:cxn>
                  <a:cxn ang="0">
                    <a:pos x="9" y="70"/>
                  </a:cxn>
                  <a:cxn ang="0">
                    <a:pos x="0" y="60"/>
                  </a:cxn>
                  <a:cxn ang="0">
                    <a:pos x="5" y="37"/>
                  </a:cxn>
                  <a:cxn ang="0">
                    <a:pos x="3" y="0"/>
                  </a:cxn>
                  <a:cxn ang="0">
                    <a:pos x="3" y="0"/>
                  </a:cxn>
                </a:cxnLst>
                <a:rect l="0" t="0" r="r" b="b"/>
                <a:pathLst>
                  <a:path w="19" h="70">
                    <a:moveTo>
                      <a:pt x="3" y="0"/>
                    </a:moveTo>
                    <a:lnTo>
                      <a:pt x="19" y="37"/>
                    </a:lnTo>
                    <a:lnTo>
                      <a:pt x="9" y="70"/>
                    </a:lnTo>
                    <a:lnTo>
                      <a:pt x="0" y="60"/>
                    </a:lnTo>
                    <a:lnTo>
                      <a:pt x="5" y="37"/>
                    </a:lnTo>
                    <a:lnTo>
                      <a:pt x="3" y="0"/>
                    </a:lnTo>
                    <a:lnTo>
                      <a:pt x="3" y="0"/>
                    </a:lnTo>
                    <a:close/>
                  </a:path>
                </a:pathLst>
              </a:custGeom>
              <a:solidFill>
                <a:srgbClr val="FFB84D"/>
              </a:solidFill>
              <a:ln w="9525">
                <a:noFill/>
                <a:round/>
                <a:headEnd/>
                <a:tailEnd/>
              </a:ln>
            </p:spPr>
            <p:txBody>
              <a:bodyPr/>
              <a:lstStyle/>
              <a:p>
                <a:endParaRPr lang="en-US"/>
              </a:p>
            </p:txBody>
          </p:sp>
          <p:sp>
            <p:nvSpPr>
              <p:cNvPr id="26777" name="Freeform 153"/>
              <p:cNvSpPr>
                <a:spLocks/>
              </p:cNvSpPr>
              <p:nvPr/>
            </p:nvSpPr>
            <p:spPr bwMode="auto">
              <a:xfrm>
                <a:off x="2121" y="2288"/>
                <a:ext cx="19" cy="43"/>
              </a:xfrm>
              <a:custGeom>
                <a:avLst/>
                <a:gdLst/>
                <a:ahLst/>
                <a:cxnLst>
                  <a:cxn ang="0">
                    <a:pos x="0" y="43"/>
                  </a:cxn>
                  <a:cxn ang="0">
                    <a:pos x="18" y="29"/>
                  </a:cxn>
                  <a:cxn ang="0">
                    <a:pos x="19" y="0"/>
                  </a:cxn>
                  <a:cxn ang="0">
                    <a:pos x="0" y="43"/>
                  </a:cxn>
                  <a:cxn ang="0">
                    <a:pos x="0" y="43"/>
                  </a:cxn>
                </a:cxnLst>
                <a:rect l="0" t="0" r="r" b="b"/>
                <a:pathLst>
                  <a:path w="19" h="43">
                    <a:moveTo>
                      <a:pt x="0" y="43"/>
                    </a:moveTo>
                    <a:lnTo>
                      <a:pt x="18" y="29"/>
                    </a:lnTo>
                    <a:lnTo>
                      <a:pt x="19" y="0"/>
                    </a:lnTo>
                    <a:lnTo>
                      <a:pt x="0" y="43"/>
                    </a:lnTo>
                    <a:lnTo>
                      <a:pt x="0" y="43"/>
                    </a:lnTo>
                    <a:close/>
                  </a:path>
                </a:pathLst>
              </a:custGeom>
              <a:solidFill>
                <a:srgbClr val="FFB84D"/>
              </a:solidFill>
              <a:ln w="9525">
                <a:noFill/>
                <a:round/>
                <a:headEnd/>
                <a:tailEnd/>
              </a:ln>
            </p:spPr>
            <p:txBody>
              <a:bodyPr/>
              <a:lstStyle/>
              <a:p>
                <a:endParaRPr lang="en-US"/>
              </a:p>
            </p:txBody>
          </p:sp>
          <p:sp>
            <p:nvSpPr>
              <p:cNvPr id="26778" name="Freeform 154"/>
              <p:cNvSpPr>
                <a:spLocks/>
              </p:cNvSpPr>
              <p:nvPr/>
            </p:nvSpPr>
            <p:spPr bwMode="auto">
              <a:xfrm>
                <a:off x="2175" y="2272"/>
                <a:ext cx="25" cy="60"/>
              </a:xfrm>
              <a:custGeom>
                <a:avLst/>
                <a:gdLst/>
                <a:ahLst/>
                <a:cxnLst>
                  <a:cxn ang="0">
                    <a:pos x="0" y="47"/>
                  </a:cxn>
                  <a:cxn ang="0">
                    <a:pos x="25" y="0"/>
                  </a:cxn>
                  <a:cxn ang="0">
                    <a:pos x="19" y="34"/>
                  </a:cxn>
                  <a:cxn ang="0">
                    <a:pos x="5" y="60"/>
                  </a:cxn>
                  <a:cxn ang="0">
                    <a:pos x="0" y="47"/>
                  </a:cxn>
                  <a:cxn ang="0">
                    <a:pos x="0" y="47"/>
                  </a:cxn>
                </a:cxnLst>
                <a:rect l="0" t="0" r="r" b="b"/>
                <a:pathLst>
                  <a:path w="25" h="60">
                    <a:moveTo>
                      <a:pt x="0" y="47"/>
                    </a:moveTo>
                    <a:lnTo>
                      <a:pt x="25" y="0"/>
                    </a:lnTo>
                    <a:lnTo>
                      <a:pt x="19" y="34"/>
                    </a:lnTo>
                    <a:lnTo>
                      <a:pt x="5" y="60"/>
                    </a:lnTo>
                    <a:lnTo>
                      <a:pt x="0" y="47"/>
                    </a:lnTo>
                    <a:lnTo>
                      <a:pt x="0" y="47"/>
                    </a:lnTo>
                    <a:close/>
                  </a:path>
                </a:pathLst>
              </a:custGeom>
              <a:solidFill>
                <a:srgbClr val="FFB84D"/>
              </a:solidFill>
              <a:ln w="9525">
                <a:noFill/>
                <a:round/>
                <a:headEnd/>
                <a:tailEnd/>
              </a:ln>
            </p:spPr>
            <p:txBody>
              <a:bodyPr/>
              <a:lstStyle/>
              <a:p>
                <a:endParaRPr lang="en-US"/>
              </a:p>
            </p:txBody>
          </p:sp>
          <p:sp>
            <p:nvSpPr>
              <p:cNvPr id="26779" name="Freeform 155"/>
              <p:cNvSpPr>
                <a:spLocks/>
              </p:cNvSpPr>
              <p:nvPr/>
            </p:nvSpPr>
            <p:spPr bwMode="auto">
              <a:xfrm>
                <a:off x="2194" y="2360"/>
                <a:ext cx="40" cy="48"/>
              </a:xfrm>
              <a:custGeom>
                <a:avLst/>
                <a:gdLst/>
                <a:ahLst/>
                <a:cxnLst>
                  <a:cxn ang="0">
                    <a:pos x="0" y="33"/>
                  </a:cxn>
                  <a:cxn ang="0">
                    <a:pos x="14" y="25"/>
                  </a:cxn>
                  <a:cxn ang="0">
                    <a:pos x="40" y="0"/>
                  </a:cxn>
                  <a:cxn ang="0">
                    <a:pos x="20" y="34"/>
                  </a:cxn>
                  <a:cxn ang="0">
                    <a:pos x="6" y="48"/>
                  </a:cxn>
                  <a:cxn ang="0">
                    <a:pos x="0" y="33"/>
                  </a:cxn>
                  <a:cxn ang="0">
                    <a:pos x="0" y="33"/>
                  </a:cxn>
                </a:cxnLst>
                <a:rect l="0" t="0" r="r" b="b"/>
                <a:pathLst>
                  <a:path w="40" h="48">
                    <a:moveTo>
                      <a:pt x="0" y="33"/>
                    </a:moveTo>
                    <a:lnTo>
                      <a:pt x="14" y="25"/>
                    </a:lnTo>
                    <a:lnTo>
                      <a:pt x="40" y="0"/>
                    </a:lnTo>
                    <a:lnTo>
                      <a:pt x="20" y="34"/>
                    </a:lnTo>
                    <a:lnTo>
                      <a:pt x="6" y="48"/>
                    </a:lnTo>
                    <a:lnTo>
                      <a:pt x="0" y="33"/>
                    </a:lnTo>
                    <a:lnTo>
                      <a:pt x="0" y="33"/>
                    </a:lnTo>
                    <a:close/>
                  </a:path>
                </a:pathLst>
              </a:custGeom>
              <a:solidFill>
                <a:srgbClr val="FFB84D"/>
              </a:solidFill>
              <a:ln w="9525">
                <a:noFill/>
                <a:round/>
                <a:headEnd/>
                <a:tailEnd/>
              </a:ln>
            </p:spPr>
            <p:txBody>
              <a:bodyPr/>
              <a:lstStyle/>
              <a:p>
                <a:endParaRPr lang="en-US"/>
              </a:p>
            </p:txBody>
          </p:sp>
          <p:sp>
            <p:nvSpPr>
              <p:cNvPr id="26780" name="Freeform 156"/>
              <p:cNvSpPr>
                <a:spLocks/>
              </p:cNvSpPr>
              <p:nvPr/>
            </p:nvSpPr>
            <p:spPr bwMode="auto">
              <a:xfrm>
                <a:off x="2183" y="2386"/>
                <a:ext cx="82" cy="97"/>
              </a:xfrm>
              <a:custGeom>
                <a:avLst/>
                <a:gdLst/>
                <a:ahLst/>
                <a:cxnLst>
                  <a:cxn ang="0">
                    <a:pos x="0" y="87"/>
                  </a:cxn>
                  <a:cxn ang="0">
                    <a:pos x="29" y="67"/>
                  </a:cxn>
                  <a:cxn ang="0">
                    <a:pos x="82" y="0"/>
                  </a:cxn>
                  <a:cxn ang="0">
                    <a:pos x="57" y="48"/>
                  </a:cxn>
                  <a:cxn ang="0">
                    <a:pos x="28" y="84"/>
                  </a:cxn>
                  <a:cxn ang="0">
                    <a:pos x="11" y="97"/>
                  </a:cxn>
                  <a:cxn ang="0">
                    <a:pos x="1" y="92"/>
                  </a:cxn>
                  <a:cxn ang="0">
                    <a:pos x="0" y="87"/>
                  </a:cxn>
                  <a:cxn ang="0">
                    <a:pos x="0" y="87"/>
                  </a:cxn>
                </a:cxnLst>
                <a:rect l="0" t="0" r="r" b="b"/>
                <a:pathLst>
                  <a:path w="82" h="97">
                    <a:moveTo>
                      <a:pt x="0" y="87"/>
                    </a:moveTo>
                    <a:lnTo>
                      <a:pt x="29" y="67"/>
                    </a:lnTo>
                    <a:lnTo>
                      <a:pt x="82" y="0"/>
                    </a:lnTo>
                    <a:lnTo>
                      <a:pt x="57" y="48"/>
                    </a:lnTo>
                    <a:lnTo>
                      <a:pt x="28" y="84"/>
                    </a:lnTo>
                    <a:lnTo>
                      <a:pt x="11" y="97"/>
                    </a:lnTo>
                    <a:lnTo>
                      <a:pt x="1" y="92"/>
                    </a:lnTo>
                    <a:lnTo>
                      <a:pt x="0" y="87"/>
                    </a:lnTo>
                    <a:lnTo>
                      <a:pt x="0" y="87"/>
                    </a:lnTo>
                    <a:close/>
                  </a:path>
                </a:pathLst>
              </a:custGeom>
              <a:solidFill>
                <a:srgbClr val="FFB84D"/>
              </a:solidFill>
              <a:ln w="9525">
                <a:noFill/>
                <a:round/>
                <a:headEnd/>
                <a:tailEnd/>
              </a:ln>
            </p:spPr>
            <p:txBody>
              <a:bodyPr/>
              <a:lstStyle/>
              <a:p>
                <a:endParaRPr lang="en-US"/>
              </a:p>
            </p:txBody>
          </p:sp>
          <p:sp>
            <p:nvSpPr>
              <p:cNvPr id="26781" name="Freeform 157"/>
              <p:cNvSpPr>
                <a:spLocks/>
              </p:cNvSpPr>
              <p:nvPr/>
            </p:nvSpPr>
            <p:spPr bwMode="auto">
              <a:xfrm>
                <a:off x="1870" y="2576"/>
                <a:ext cx="41" cy="27"/>
              </a:xfrm>
              <a:custGeom>
                <a:avLst/>
                <a:gdLst/>
                <a:ahLst/>
                <a:cxnLst>
                  <a:cxn ang="0">
                    <a:pos x="24" y="0"/>
                  </a:cxn>
                  <a:cxn ang="0">
                    <a:pos x="41" y="7"/>
                  </a:cxn>
                  <a:cxn ang="0">
                    <a:pos x="29" y="17"/>
                  </a:cxn>
                  <a:cxn ang="0">
                    <a:pos x="0" y="27"/>
                  </a:cxn>
                  <a:cxn ang="0">
                    <a:pos x="19" y="12"/>
                  </a:cxn>
                  <a:cxn ang="0">
                    <a:pos x="24" y="0"/>
                  </a:cxn>
                  <a:cxn ang="0">
                    <a:pos x="24" y="0"/>
                  </a:cxn>
                </a:cxnLst>
                <a:rect l="0" t="0" r="r" b="b"/>
                <a:pathLst>
                  <a:path w="41" h="27">
                    <a:moveTo>
                      <a:pt x="24" y="0"/>
                    </a:moveTo>
                    <a:lnTo>
                      <a:pt x="41" y="7"/>
                    </a:lnTo>
                    <a:lnTo>
                      <a:pt x="29" y="17"/>
                    </a:lnTo>
                    <a:lnTo>
                      <a:pt x="0" y="27"/>
                    </a:lnTo>
                    <a:lnTo>
                      <a:pt x="19" y="12"/>
                    </a:lnTo>
                    <a:lnTo>
                      <a:pt x="24" y="0"/>
                    </a:lnTo>
                    <a:lnTo>
                      <a:pt x="24" y="0"/>
                    </a:lnTo>
                    <a:close/>
                  </a:path>
                </a:pathLst>
              </a:custGeom>
              <a:solidFill>
                <a:srgbClr val="FFB84D"/>
              </a:solidFill>
              <a:ln w="9525">
                <a:noFill/>
                <a:round/>
                <a:headEnd/>
                <a:tailEnd/>
              </a:ln>
            </p:spPr>
            <p:txBody>
              <a:bodyPr/>
              <a:lstStyle/>
              <a:p>
                <a:endParaRPr lang="en-US"/>
              </a:p>
            </p:txBody>
          </p:sp>
          <p:sp>
            <p:nvSpPr>
              <p:cNvPr id="26782" name="Freeform 158"/>
              <p:cNvSpPr>
                <a:spLocks/>
              </p:cNvSpPr>
              <p:nvPr/>
            </p:nvSpPr>
            <p:spPr bwMode="auto">
              <a:xfrm>
                <a:off x="2283" y="2499"/>
                <a:ext cx="1210" cy="1000"/>
              </a:xfrm>
              <a:custGeom>
                <a:avLst/>
                <a:gdLst/>
                <a:ahLst/>
                <a:cxnLst>
                  <a:cxn ang="0">
                    <a:pos x="2" y="0"/>
                  </a:cxn>
                  <a:cxn ang="0">
                    <a:pos x="1207" y="0"/>
                  </a:cxn>
                  <a:cxn ang="0">
                    <a:pos x="1210" y="1000"/>
                  </a:cxn>
                  <a:cxn ang="0">
                    <a:pos x="0" y="955"/>
                  </a:cxn>
                  <a:cxn ang="0">
                    <a:pos x="2" y="0"/>
                  </a:cxn>
                  <a:cxn ang="0">
                    <a:pos x="2" y="0"/>
                  </a:cxn>
                </a:cxnLst>
                <a:rect l="0" t="0" r="r" b="b"/>
                <a:pathLst>
                  <a:path w="1210" h="1000">
                    <a:moveTo>
                      <a:pt x="2" y="0"/>
                    </a:moveTo>
                    <a:lnTo>
                      <a:pt x="1207" y="0"/>
                    </a:lnTo>
                    <a:lnTo>
                      <a:pt x="1210" y="1000"/>
                    </a:lnTo>
                    <a:lnTo>
                      <a:pt x="0" y="955"/>
                    </a:lnTo>
                    <a:lnTo>
                      <a:pt x="2" y="0"/>
                    </a:lnTo>
                    <a:lnTo>
                      <a:pt x="2" y="0"/>
                    </a:lnTo>
                    <a:close/>
                  </a:path>
                </a:pathLst>
              </a:custGeom>
              <a:solidFill>
                <a:srgbClr val="FF4D4D"/>
              </a:solidFill>
              <a:ln w="9525">
                <a:noFill/>
                <a:round/>
                <a:headEnd/>
                <a:tailEnd/>
              </a:ln>
            </p:spPr>
            <p:txBody>
              <a:bodyPr/>
              <a:lstStyle/>
              <a:p>
                <a:endParaRPr lang="en-US"/>
              </a:p>
            </p:txBody>
          </p:sp>
          <p:sp>
            <p:nvSpPr>
              <p:cNvPr id="26783" name="Freeform 159"/>
              <p:cNvSpPr>
                <a:spLocks/>
              </p:cNvSpPr>
              <p:nvPr/>
            </p:nvSpPr>
            <p:spPr bwMode="auto">
              <a:xfrm>
                <a:off x="2173" y="2052"/>
                <a:ext cx="780" cy="575"/>
              </a:xfrm>
              <a:custGeom>
                <a:avLst/>
                <a:gdLst/>
                <a:ahLst/>
                <a:cxnLst>
                  <a:cxn ang="0">
                    <a:pos x="174" y="0"/>
                  </a:cxn>
                  <a:cxn ang="0">
                    <a:pos x="156" y="35"/>
                  </a:cxn>
                  <a:cxn ang="0">
                    <a:pos x="166" y="35"/>
                  </a:cxn>
                  <a:cxn ang="0">
                    <a:pos x="143" y="79"/>
                  </a:cxn>
                  <a:cxn ang="0">
                    <a:pos x="154" y="82"/>
                  </a:cxn>
                  <a:cxn ang="0">
                    <a:pos x="134" y="111"/>
                  </a:cxn>
                  <a:cxn ang="0">
                    <a:pos x="145" y="116"/>
                  </a:cxn>
                  <a:cxn ang="0">
                    <a:pos x="123" y="151"/>
                  </a:cxn>
                  <a:cxn ang="0">
                    <a:pos x="132" y="158"/>
                  </a:cxn>
                  <a:cxn ang="0">
                    <a:pos x="109" y="198"/>
                  </a:cxn>
                  <a:cxn ang="0">
                    <a:pos x="118" y="202"/>
                  </a:cxn>
                  <a:cxn ang="0">
                    <a:pos x="97" y="238"/>
                  </a:cxn>
                  <a:cxn ang="0">
                    <a:pos x="108" y="242"/>
                  </a:cxn>
                  <a:cxn ang="0">
                    <a:pos x="81" y="279"/>
                  </a:cxn>
                  <a:cxn ang="0">
                    <a:pos x="93" y="282"/>
                  </a:cxn>
                  <a:cxn ang="0">
                    <a:pos x="67" y="323"/>
                  </a:cxn>
                  <a:cxn ang="0">
                    <a:pos x="79" y="328"/>
                  </a:cxn>
                  <a:cxn ang="0">
                    <a:pos x="55" y="366"/>
                  </a:cxn>
                  <a:cxn ang="0">
                    <a:pos x="64" y="371"/>
                  </a:cxn>
                  <a:cxn ang="0">
                    <a:pos x="43" y="408"/>
                  </a:cxn>
                  <a:cxn ang="0">
                    <a:pos x="54" y="418"/>
                  </a:cxn>
                  <a:cxn ang="0">
                    <a:pos x="33" y="442"/>
                  </a:cxn>
                  <a:cxn ang="0">
                    <a:pos x="46" y="447"/>
                  </a:cxn>
                  <a:cxn ang="0">
                    <a:pos x="22" y="479"/>
                  </a:cxn>
                  <a:cxn ang="0">
                    <a:pos x="34" y="486"/>
                  </a:cxn>
                  <a:cxn ang="0">
                    <a:pos x="13" y="515"/>
                  </a:cxn>
                  <a:cxn ang="0">
                    <a:pos x="23" y="521"/>
                  </a:cxn>
                  <a:cxn ang="0">
                    <a:pos x="0" y="566"/>
                  </a:cxn>
                  <a:cxn ang="0">
                    <a:pos x="14" y="575"/>
                  </a:cxn>
                  <a:cxn ang="0">
                    <a:pos x="780" y="574"/>
                  </a:cxn>
                  <a:cxn ang="0">
                    <a:pos x="750" y="0"/>
                  </a:cxn>
                  <a:cxn ang="0">
                    <a:pos x="174" y="0"/>
                  </a:cxn>
                  <a:cxn ang="0">
                    <a:pos x="174" y="0"/>
                  </a:cxn>
                </a:cxnLst>
                <a:rect l="0" t="0" r="r" b="b"/>
                <a:pathLst>
                  <a:path w="780" h="575">
                    <a:moveTo>
                      <a:pt x="174" y="0"/>
                    </a:moveTo>
                    <a:lnTo>
                      <a:pt x="156" y="35"/>
                    </a:lnTo>
                    <a:lnTo>
                      <a:pt x="166" y="35"/>
                    </a:lnTo>
                    <a:lnTo>
                      <a:pt x="143" y="79"/>
                    </a:lnTo>
                    <a:lnTo>
                      <a:pt x="154" y="82"/>
                    </a:lnTo>
                    <a:lnTo>
                      <a:pt x="134" y="111"/>
                    </a:lnTo>
                    <a:lnTo>
                      <a:pt x="145" y="116"/>
                    </a:lnTo>
                    <a:lnTo>
                      <a:pt x="123" y="151"/>
                    </a:lnTo>
                    <a:lnTo>
                      <a:pt x="132" y="158"/>
                    </a:lnTo>
                    <a:lnTo>
                      <a:pt x="109" y="198"/>
                    </a:lnTo>
                    <a:lnTo>
                      <a:pt x="118" y="202"/>
                    </a:lnTo>
                    <a:lnTo>
                      <a:pt x="97" y="238"/>
                    </a:lnTo>
                    <a:lnTo>
                      <a:pt x="108" y="242"/>
                    </a:lnTo>
                    <a:lnTo>
                      <a:pt x="81" y="279"/>
                    </a:lnTo>
                    <a:lnTo>
                      <a:pt x="93" y="282"/>
                    </a:lnTo>
                    <a:lnTo>
                      <a:pt x="67" y="323"/>
                    </a:lnTo>
                    <a:lnTo>
                      <a:pt x="79" y="328"/>
                    </a:lnTo>
                    <a:lnTo>
                      <a:pt x="55" y="366"/>
                    </a:lnTo>
                    <a:lnTo>
                      <a:pt x="64" y="371"/>
                    </a:lnTo>
                    <a:lnTo>
                      <a:pt x="43" y="408"/>
                    </a:lnTo>
                    <a:lnTo>
                      <a:pt x="54" y="418"/>
                    </a:lnTo>
                    <a:lnTo>
                      <a:pt x="33" y="442"/>
                    </a:lnTo>
                    <a:lnTo>
                      <a:pt x="46" y="447"/>
                    </a:lnTo>
                    <a:lnTo>
                      <a:pt x="22" y="479"/>
                    </a:lnTo>
                    <a:lnTo>
                      <a:pt x="34" y="486"/>
                    </a:lnTo>
                    <a:lnTo>
                      <a:pt x="13" y="515"/>
                    </a:lnTo>
                    <a:lnTo>
                      <a:pt x="23" y="521"/>
                    </a:lnTo>
                    <a:lnTo>
                      <a:pt x="0" y="566"/>
                    </a:lnTo>
                    <a:lnTo>
                      <a:pt x="14" y="575"/>
                    </a:lnTo>
                    <a:lnTo>
                      <a:pt x="780" y="574"/>
                    </a:lnTo>
                    <a:lnTo>
                      <a:pt x="750" y="0"/>
                    </a:lnTo>
                    <a:lnTo>
                      <a:pt x="174" y="0"/>
                    </a:lnTo>
                    <a:lnTo>
                      <a:pt x="174" y="0"/>
                    </a:lnTo>
                    <a:close/>
                  </a:path>
                </a:pathLst>
              </a:custGeom>
              <a:solidFill>
                <a:srgbClr val="837777"/>
              </a:solidFill>
              <a:ln w="9525">
                <a:noFill/>
                <a:round/>
                <a:headEnd/>
                <a:tailEnd/>
              </a:ln>
            </p:spPr>
            <p:txBody>
              <a:bodyPr/>
              <a:lstStyle/>
              <a:p>
                <a:endParaRPr lang="en-US"/>
              </a:p>
            </p:txBody>
          </p:sp>
          <p:sp>
            <p:nvSpPr>
              <p:cNvPr id="26784" name="Freeform 160"/>
              <p:cNvSpPr>
                <a:spLocks/>
              </p:cNvSpPr>
              <p:nvPr/>
            </p:nvSpPr>
            <p:spPr bwMode="auto">
              <a:xfrm>
                <a:off x="2864" y="2051"/>
                <a:ext cx="780" cy="575"/>
              </a:xfrm>
              <a:custGeom>
                <a:avLst/>
                <a:gdLst/>
                <a:ahLst/>
                <a:cxnLst>
                  <a:cxn ang="0">
                    <a:pos x="606" y="0"/>
                  </a:cxn>
                  <a:cxn ang="0">
                    <a:pos x="625" y="35"/>
                  </a:cxn>
                  <a:cxn ang="0">
                    <a:pos x="615" y="35"/>
                  </a:cxn>
                  <a:cxn ang="0">
                    <a:pos x="637" y="79"/>
                  </a:cxn>
                  <a:cxn ang="0">
                    <a:pos x="627" y="82"/>
                  </a:cxn>
                  <a:cxn ang="0">
                    <a:pos x="646" y="110"/>
                  </a:cxn>
                  <a:cxn ang="0">
                    <a:pos x="635" y="116"/>
                  </a:cxn>
                  <a:cxn ang="0">
                    <a:pos x="657" y="150"/>
                  </a:cxn>
                  <a:cxn ang="0">
                    <a:pos x="648" y="157"/>
                  </a:cxn>
                  <a:cxn ang="0">
                    <a:pos x="672" y="197"/>
                  </a:cxn>
                  <a:cxn ang="0">
                    <a:pos x="662" y="202"/>
                  </a:cxn>
                  <a:cxn ang="0">
                    <a:pos x="684" y="239"/>
                  </a:cxn>
                  <a:cxn ang="0">
                    <a:pos x="673" y="242"/>
                  </a:cxn>
                  <a:cxn ang="0">
                    <a:pos x="699" y="279"/>
                  </a:cxn>
                  <a:cxn ang="0">
                    <a:pos x="688" y="283"/>
                  </a:cxn>
                  <a:cxn ang="0">
                    <a:pos x="713" y="323"/>
                  </a:cxn>
                  <a:cxn ang="0">
                    <a:pos x="700" y="328"/>
                  </a:cxn>
                  <a:cxn ang="0">
                    <a:pos x="724" y="366"/>
                  </a:cxn>
                  <a:cxn ang="0">
                    <a:pos x="716" y="370"/>
                  </a:cxn>
                  <a:cxn ang="0">
                    <a:pos x="738" y="409"/>
                  </a:cxn>
                  <a:cxn ang="0">
                    <a:pos x="726" y="417"/>
                  </a:cxn>
                  <a:cxn ang="0">
                    <a:pos x="748" y="442"/>
                  </a:cxn>
                  <a:cxn ang="0">
                    <a:pos x="735" y="447"/>
                  </a:cxn>
                  <a:cxn ang="0">
                    <a:pos x="758" y="479"/>
                  </a:cxn>
                  <a:cxn ang="0">
                    <a:pos x="747" y="486"/>
                  </a:cxn>
                  <a:cxn ang="0">
                    <a:pos x="767" y="515"/>
                  </a:cxn>
                  <a:cxn ang="0">
                    <a:pos x="757" y="522"/>
                  </a:cxn>
                  <a:cxn ang="0">
                    <a:pos x="780" y="567"/>
                  </a:cxn>
                  <a:cxn ang="0">
                    <a:pos x="766" y="575"/>
                  </a:cxn>
                  <a:cxn ang="0">
                    <a:pos x="0" y="574"/>
                  </a:cxn>
                  <a:cxn ang="0">
                    <a:pos x="30" y="0"/>
                  </a:cxn>
                  <a:cxn ang="0">
                    <a:pos x="606" y="0"/>
                  </a:cxn>
                  <a:cxn ang="0">
                    <a:pos x="606" y="0"/>
                  </a:cxn>
                </a:cxnLst>
                <a:rect l="0" t="0" r="r" b="b"/>
                <a:pathLst>
                  <a:path w="780" h="575">
                    <a:moveTo>
                      <a:pt x="606" y="0"/>
                    </a:moveTo>
                    <a:lnTo>
                      <a:pt x="625" y="35"/>
                    </a:lnTo>
                    <a:lnTo>
                      <a:pt x="615" y="35"/>
                    </a:lnTo>
                    <a:lnTo>
                      <a:pt x="637" y="79"/>
                    </a:lnTo>
                    <a:lnTo>
                      <a:pt x="627" y="82"/>
                    </a:lnTo>
                    <a:lnTo>
                      <a:pt x="646" y="110"/>
                    </a:lnTo>
                    <a:lnTo>
                      <a:pt x="635" y="116"/>
                    </a:lnTo>
                    <a:lnTo>
                      <a:pt x="657" y="150"/>
                    </a:lnTo>
                    <a:lnTo>
                      <a:pt x="648" y="157"/>
                    </a:lnTo>
                    <a:lnTo>
                      <a:pt x="672" y="197"/>
                    </a:lnTo>
                    <a:lnTo>
                      <a:pt x="662" y="202"/>
                    </a:lnTo>
                    <a:lnTo>
                      <a:pt x="684" y="239"/>
                    </a:lnTo>
                    <a:lnTo>
                      <a:pt x="673" y="242"/>
                    </a:lnTo>
                    <a:lnTo>
                      <a:pt x="699" y="279"/>
                    </a:lnTo>
                    <a:lnTo>
                      <a:pt x="688" y="283"/>
                    </a:lnTo>
                    <a:lnTo>
                      <a:pt x="713" y="323"/>
                    </a:lnTo>
                    <a:lnTo>
                      <a:pt x="700" y="328"/>
                    </a:lnTo>
                    <a:lnTo>
                      <a:pt x="724" y="366"/>
                    </a:lnTo>
                    <a:lnTo>
                      <a:pt x="716" y="370"/>
                    </a:lnTo>
                    <a:lnTo>
                      <a:pt x="738" y="409"/>
                    </a:lnTo>
                    <a:lnTo>
                      <a:pt x="726" y="417"/>
                    </a:lnTo>
                    <a:lnTo>
                      <a:pt x="748" y="442"/>
                    </a:lnTo>
                    <a:lnTo>
                      <a:pt x="735" y="447"/>
                    </a:lnTo>
                    <a:lnTo>
                      <a:pt x="758" y="479"/>
                    </a:lnTo>
                    <a:lnTo>
                      <a:pt x="747" y="486"/>
                    </a:lnTo>
                    <a:lnTo>
                      <a:pt x="767" y="515"/>
                    </a:lnTo>
                    <a:lnTo>
                      <a:pt x="757" y="522"/>
                    </a:lnTo>
                    <a:lnTo>
                      <a:pt x="780" y="567"/>
                    </a:lnTo>
                    <a:lnTo>
                      <a:pt x="766" y="575"/>
                    </a:lnTo>
                    <a:lnTo>
                      <a:pt x="0" y="574"/>
                    </a:lnTo>
                    <a:lnTo>
                      <a:pt x="30" y="0"/>
                    </a:lnTo>
                    <a:lnTo>
                      <a:pt x="606" y="0"/>
                    </a:lnTo>
                    <a:lnTo>
                      <a:pt x="606" y="0"/>
                    </a:lnTo>
                    <a:close/>
                  </a:path>
                </a:pathLst>
              </a:custGeom>
              <a:solidFill>
                <a:srgbClr val="837777"/>
              </a:solidFill>
              <a:ln w="9525">
                <a:noFill/>
                <a:round/>
                <a:headEnd/>
                <a:tailEnd/>
              </a:ln>
            </p:spPr>
            <p:txBody>
              <a:bodyPr/>
              <a:lstStyle/>
              <a:p>
                <a:endParaRPr lang="en-US"/>
              </a:p>
            </p:txBody>
          </p:sp>
          <p:sp>
            <p:nvSpPr>
              <p:cNvPr id="26785" name="Freeform 161"/>
              <p:cNvSpPr>
                <a:spLocks/>
              </p:cNvSpPr>
              <p:nvPr/>
            </p:nvSpPr>
            <p:spPr bwMode="auto">
              <a:xfrm>
                <a:off x="2863" y="1764"/>
                <a:ext cx="159" cy="66"/>
              </a:xfrm>
              <a:custGeom>
                <a:avLst/>
                <a:gdLst/>
                <a:ahLst/>
                <a:cxnLst>
                  <a:cxn ang="0">
                    <a:pos x="6" y="56"/>
                  </a:cxn>
                  <a:cxn ang="0">
                    <a:pos x="25" y="55"/>
                  </a:cxn>
                  <a:cxn ang="0">
                    <a:pos x="35" y="28"/>
                  </a:cxn>
                  <a:cxn ang="0">
                    <a:pos x="62" y="14"/>
                  </a:cxn>
                  <a:cxn ang="0">
                    <a:pos x="102" y="20"/>
                  </a:cxn>
                  <a:cxn ang="0">
                    <a:pos x="128" y="35"/>
                  </a:cxn>
                  <a:cxn ang="0">
                    <a:pos x="131" y="59"/>
                  </a:cxn>
                  <a:cxn ang="0">
                    <a:pos x="159" y="66"/>
                  </a:cxn>
                  <a:cxn ang="0">
                    <a:pos x="159" y="44"/>
                  </a:cxn>
                  <a:cxn ang="0">
                    <a:pos x="144" y="41"/>
                  </a:cxn>
                  <a:cxn ang="0">
                    <a:pos x="136" y="21"/>
                  </a:cxn>
                  <a:cxn ang="0">
                    <a:pos x="109" y="7"/>
                  </a:cxn>
                  <a:cxn ang="0">
                    <a:pos x="75" y="0"/>
                  </a:cxn>
                  <a:cxn ang="0">
                    <a:pos x="38" y="6"/>
                  </a:cxn>
                  <a:cxn ang="0">
                    <a:pos x="20" y="17"/>
                  </a:cxn>
                  <a:cxn ang="0">
                    <a:pos x="14" y="42"/>
                  </a:cxn>
                  <a:cxn ang="0">
                    <a:pos x="0" y="41"/>
                  </a:cxn>
                  <a:cxn ang="0">
                    <a:pos x="6" y="56"/>
                  </a:cxn>
                  <a:cxn ang="0">
                    <a:pos x="6" y="56"/>
                  </a:cxn>
                </a:cxnLst>
                <a:rect l="0" t="0" r="r" b="b"/>
                <a:pathLst>
                  <a:path w="159" h="66">
                    <a:moveTo>
                      <a:pt x="6" y="56"/>
                    </a:moveTo>
                    <a:lnTo>
                      <a:pt x="25" y="55"/>
                    </a:lnTo>
                    <a:lnTo>
                      <a:pt x="35" y="28"/>
                    </a:lnTo>
                    <a:lnTo>
                      <a:pt x="62" y="14"/>
                    </a:lnTo>
                    <a:lnTo>
                      <a:pt x="102" y="20"/>
                    </a:lnTo>
                    <a:lnTo>
                      <a:pt x="128" y="35"/>
                    </a:lnTo>
                    <a:lnTo>
                      <a:pt x="131" y="59"/>
                    </a:lnTo>
                    <a:lnTo>
                      <a:pt x="159" y="66"/>
                    </a:lnTo>
                    <a:lnTo>
                      <a:pt x="159" y="44"/>
                    </a:lnTo>
                    <a:lnTo>
                      <a:pt x="144" y="41"/>
                    </a:lnTo>
                    <a:lnTo>
                      <a:pt x="136" y="21"/>
                    </a:lnTo>
                    <a:lnTo>
                      <a:pt x="109" y="7"/>
                    </a:lnTo>
                    <a:lnTo>
                      <a:pt x="75" y="0"/>
                    </a:lnTo>
                    <a:lnTo>
                      <a:pt x="38" y="6"/>
                    </a:lnTo>
                    <a:lnTo>
                      <a:pt x="20" y="17"/>
                    </a:lnTo>
                    <a:lnTo>
                      <a:pt x="14" y="42"/>
                    </a:lnTo>
                    <a:lnTo>
                      <a:pt x="0" y="41"/>
                    </a:lnTo>
                    <a:lnTo>
                      <a:pt x="6" y="56"/>
                    </a:lnTo>
                    <a:lnTo>
                      <a:pt x="6" y="56"/>
                    </a:lnTo>
                    <a:close/>
                  </a:path>
                </a:pathLst>
              </a:custGeom>
              <a:solidFill>
                <a:srgbClr val="333333"/>
              </a:solidFill>
              <a:ln w="9525">
                <a:noFill/>
                <a:round/>
                <a:headEnd/>
                <a:tailEnd/>
              </a:ln>
            </p:spPr>
            <p:txBody>
              <a:bodyPr/>
              <a:lstStyle/>
              <a:p>
                <a:endParaRPr lang="en-US"/>
              </a:p>
            </p:txBody>
          </p:sp>
          <p:sp>
            <p:nvSpPr>
              <p:cNvPr id="26786" name="Freeform 162"/>
              <p:cNvSpPr>
                <a:spLocks/>
              </p:cNvSpPr>
              <p:nvPr/>
            </p:nvSpPr>
            <p:spPr bwMode="auto">
              <a:xfrm>
                <a:off x="2850" y="1726"/>
                <a:ext cx="69" cy="104"/>
              </a:xfrm>
              <a:custGeom>
                <a:avLst/>
                <a:gdLst/>
                <a:ahLst/>
                <a:cxnLst>
                  <a:cxn ang="0">
                    <a:pos x="7" y="104"/>
                  </a:cxn>
                  <a:cxn ang="0">
                    <a:pos x="21" y="104"/>
                  </a:cxn>
                  <a:cxn ang="0">
                    <a:pos x="21" y="65"/>
                  </a:cxn>
                  <a:cxn ang="0">
                    <a:pos x="36" y="31"/>
                  </a:cxn>
                  <a:cxn ang="0">
                    <a:pos x="69" y="2"/>
                  </a:cxn>
                  <a:cxn ang="0">
                    <a:pos x="37" y="0"/>
                  </a:cxn>
                  <a:cxn ang="0">
                    <a:pos x="18" y="20"/>
                  </a:cxn>
                  <a:cxn ang="0">
                    <a:pos x="8" y="64"/>
                  </a:cxn>
                  <a:cxn ang="0">
                    <a:pos x="8" y="82"/>
                  </a:cxn>
                  <a:cxn ang="0">
                    <a:pos x="0" y="82"/>
                  </a:cxn>
                  <a:cxn ang="0">
                    <a:pos x="7" y="104"/>
                  </a:cxn>
                  <a:cxn ang="0">
                    <a:pos x="7" y="104"/>
                  </a:cxn>
                </a:cxnLst>
                <a:rect l="0" t="0" r="r" b="b"/>
                <a:pathLst>
                  <a:path w="69" h="104">
                    <a:moveTo>
                      <a:pt x="7" y="104"/>
                    </a:moveTo>
                    <a:lnTo>
                      <a:pt x="21" y="104"/>
                    </a:lnTo>
                    <a:lnTo>
                      <a:pt x="21" y="65"/>
                    </a:lnTo>
                    <a:lnTo>
                      <a:pt x="36" y="31"/>
                    </a:lnTo>
                    <a:lnTo>
                      <a:pt x="69" y="2"/>
                    </a:lnTo>
                    <a:lnTo>
                      <a:pt x="37" y="0"/>
                    </a:lnTo>
                    <a:lnTo>
                      <a:pt x="18" y="20"/>
                    </a:lnTo>
                    <a:lnTo>
                      <a:pt x="8" y="64"/>
                    </a:lnTo>
                    <a:lnTo>
                      <a:pt x="8" y="82"/>
                    </a:lnTo>
                    <a:lnTo>
                      <a:pt x="0" y="82"/>
                    </a:lnTo>
                    <a:lnTo>
                      <a:pt x="7" y="104"/>
                    </a:lnTo>
                    <a:lnTo>
                      <a:pt x="7" y="104"/>
                    </a:lnTo>
                    <a:close/>
                  </a:path>
                </a:pathLst>
              </a:custGeom>
              <a:solidFill>
                <a:srgbClr val="4D4D4D"/>
              </a:solidFill>
              <a:ln w="9525">
                <a:noFill/>
                <a:round/>
                <a:headEnd/>
                <a:tailEnd/>
              </a:ln>
            </p:spPr>
            <p:txBody>
              <a:bodyPr/>
              <a:lstStyle/>
              <a:p>
                <a:endParaRPr lang="en-US"/>
              </a:p>
            </p:txBody>
          </p:sp>
          <p:sp>
            <p:nvSpPr>
              <p:cNvPr id="26787" name="Freeform 163"/>
              <p:cNvSpPr>
                <a:spLocks/>
              </p:cNvSpPr>
              <p:nvPr/>
            </p:nvSpPr>
            <p:spPr bwMode="auto">
              <a:xfrm>
                <a:off x="2972" y="1728"/>
                <a:ext cx="61" cy="106"/>
              </a:xfrm>
              <a:custGeom>
                <a:avLst/>
                <a:gdLst/>
                <a:ahLst/>
                <a:cxnLst>
                  <a:cxn ang="0">
                    <a:pos x="0" y="0"/>
                  </a:cxn>
                  <a:cxn ang="0">
                    <a:pos x="32" y="25"/>
                  </a:cxn>
                  <a:cxn ang="0">
                    <a:pos x="44" y="57"/>
                  </a:cxn>
                  <a:cxn ang="0">
                    <a:pos x="43" y="106"/>
                  </a:cxn>
                  <a:cxn ang="0">
                    <a:pos x="54" y="106"/>
                  </a:cxn>
                  <a:cxn ang="0">
                    <a:pos x="61" y="79"/>
                  </a:cxn>
                  <a:cxn ang="0">
                    <a:pos x="56" y="70"/>
                  </a:cxn>
                  <a:cxn ang="0">
                    <a:pos x="54" y="38"/>
                  </a:cxn>
                  <a:cxn ang="0">
                    <a:pos x="42" y="13"/>
                  </a:cxn>
                  <a:cxn ang="0">
                    <a:pos x="26" y="0"/>
                  </a:cxn>
                  <a:cxn ang="0">
                    <a:pos x="0" y="0"/>
                  </a:cxn>
                  <a:cxn ang="0">
                    <a:pos x="0" y="0"/>
                  </a:cxn>
                </a:cxnLst>
                <a:rect l="0" t="0" r="r" b="b"/>
                <a:pathLst>
                  <a:path w="61" h="106">
                    <a:moveTo>
                      <a:pt x="0" y="0"/>
                    </a:moveTo>
                    <a:lnTo>
                      <a:pt x="32" y="25"/>
                    </a:lnTo>
                    <a:lnTo>
                      <a:pt x="44" y="57"/>
                    </a:lnTo>
                    <a:lnTo>
                      <a:pt x="43" y="106"/>
                    </a:lnTo>
                    <a:lnTo>
                      <a:pt x="54" y="106"/>
                    </a:lnTo>
                    <a:lnTo>
                      <a:pt x="61" y="79"/>
                    </a:lnTo>
                    <a:lnTo>
                      <a:pt x="56" y="70"/>
                    </a:lnTo>
                    <a:lnTo>
                      <a:pt x="54" y="38"/>
                    </a:lnTo>
                    <a:lnTo>
                      <a:pt x="42" y="13"/>
                    </a:lnTo>
                    <a:lnTo>
                      <a:pt x="26" y="0"/>
                    </a:lnTo>
                    <a:lnTo>
                      <a:pt x="0" y="0"/>
                    </a:lnTo>
                    <a:lnTo>
                      <a:pt x="0" y="0"/>
                    </a:lnTo>
                    <a:close/>
                  </a:path>
                </a:pathLst>
              </a:custGeom>
              <a:solidFill>
                <a:srgbClr val="4D4D4D"/>
              </a:solidFill>
              <a:ln w="9525">
                <a:noFill/>
                <a:round/>
                <a:headEnd/>
                <a:tailEnd/>
              </a:ln>
            </p:spPr>
            <p:txBody>
              <a:bodyPr/>
              <a:lstStyle/>
              <a:p>
                <a:endParaRPr lang="en-US"/>
              </a:p>
            </p:txBody>
          </p:sp>
          <p:sp>
            <p:nvSpPr>
              <p:cNvPr id="26788" name="Freeform 164"/>
              <p:cNvSpPr>
                <a:spLocks/>
              </p:cNvSpPr>
              <p:nvPr/>
            </p:nvSpPr>
            <p:spPr bwMode="auto">
              <a:xfrm>
                <a:off x="2767" y="1844"/>
                <a:ext cx="85" cy="59"/>
              </a:xfrm>
              <a:custGeom>
                <a:avLst/>
                <a:gdLst/>
                <a:ahLst/>
                <a:cxnLst>
                  <a:cxn ang="0">
                    <a:pos x="1" y="0"/>
                  </a:cxn>
                  <a:cxn ang="0">
                    <a:pos x="85" y="46"/>
                  </a:cxn>
                  <a:cxn ang="0">
                    <a:pos x="85" y="59"/>
                  </a:cxn>
                  <a:cxn ang="0">
                    <a:pos x="0" y="15"/>
                  </a:cxn>
                  <a:cxn ang="0">
                    <a:pos x="1" y="0"/>
                  </a:cxn>
                  <a:cxn ang="0">
                    <a:pos x="1" y="0"/>
                  </a:cxn>
                </a:cxnLst>
                <a:rect l="0" t="0" r="r" b="b"/>
                <a:pathLst>
                  <a:path w="85" h="59">
                    <a:moveTo>
                      <a:pt x="1" y="0"/>
                    </a:moveTo>
                    <a:lnTo>
                      <a:pt x="85" y="46"/>
                    </a:lnTo>
                    <a:lnTo>
                      <a:pt x="85" y="59"/>
                    </a:lnTo>
                    <a:lnTo>
                      <a:pt x="0" y="15"/>
                    </a:lnTo>
                    <a:lnTo>
                      <a:pt x="1" y="0"/>
                    </a:lnTo>
                    <a:lnTo>
                      <a:pt x="1" y="0"/>
                    </a:lnTo>
                    <a:close/>
                  </a:path>
                </a:pathLst>
              </a:custGeom>
              <a:solidFill>
                <a:srgbClr val="333333"/>
              </a:solidFill>
              <a:ln w="9525">
                <a:noFill/>
                <a:round/>
                <a:headEnd/>
                <a:tailEnd/>
              </a:ln>
            </p:spPr>
            <p:txBody>
              <a:bodyPr/>
              <a:lstStyle/>
              <a:p>
                <a:endParaRPr lang="en-US"/>
              </a:p>
            </p:txBody>
          </p:sp>
          <p:sp>
            <p:nvSpPr>
              <p:cNvPr id="26789" name="Freeform 165"/>
              <p:cNvSpPr>
                <a:spLocks/>
              </p:cNvSpPr>
              <p:nvPr/>
            </p:nvSpPr>
            <p:spPr bwMode="auto">
              <a:xfrm>
                <a:off x="2749" y="1718"/>
                <a:ext cx="130" cy="252"/>
              </a:xfrm>
              <a:custGeom>
                <a:avLst/>
                <a:gdLst/>
                <a:ahLst/>
                <a:cxnLst>
                  <a:cxn ang="0">
                    <a:pos x="114" y="0"/>
                  </a:cxn>
                  <a:cxn ang="0">
                    <a:pos x="19" y="101"/>
                  </a:cxn>
                  <a:cxn ang="0">
                    <a:pos x="6" y="126"/>
                  </a:cxn>
                  <a:cxn ang="0">
                    <a:pos x="0" y="148"/>
                  </a:cxn>
                  <a:cxn ang="0">
                    <a:pos x="0" y="170"/>
                  </a:cxn>
                  <a:cxn ang="0">
                    <a:pos x="9" y="252"/>
                  </a:cxn>
                  <a:cxn ang="0">
                    <a:pos x="22" y="252"/>
                  </a:cxn>
                  <a:cxn ang="0">
                    <a:pos x="15" y="183"/>
                  </a:cxn>
                  <a:cxn ang="0">
                    <a:pos x="12" y="152"/>
                  </a:cxn>
                  <a:cxn ang="0">
                    <a:pos x="16" y="130"/>
                  </a:cxn>
                  <a:cxn ang="0">
                    <a:pos x="31" y="106"/>
                  </a:cxn>
                  <a:cxn ang="0">
                    <a:pos x="130" y="2"/>
                  </a:cxn>
                  <a:cxn ang="0">
                    <a:pos x="114" y="0"/>
                  </a:cxn>
                  <a:cxn ang="0">
                    <a:pos x="114" y="0"/>
                  </a:cxn>
                </a:cxnLst>
                <a:rect l="0" t="0" r="r" b="b"/>
                <a:pathLst>
                  <a:path w="130" h="252">
                    <a:moveTo>
                      <a:pt x="114" y="0"/>
                    </a:moveTo>
                    <a:lnTo>
                      <a:pt x="19" y="101"/>
                    </a:lnTo>
                    <a:lnTo>
                      <a:pt x="6" y="126"/>
                    </a:lnTo>
                    <a:lnTo>
                      <a:pt x="0" y="148"/>
                    </a:lnTo>
                    <a:lnTo>
                      <a:pt x="0" y="170"/>
                    </a:lnTo>
                    <a:lnTo>
                      <a:pt x="9" y="252"/>
                    </a:lnTo>
                    <a:lnTo>
                      <a:pt x="22" y="252"/>
                    </a:lnTo>
                    <a:lnTo>
                      <a:pt x="15" y="183"/>
                    </a:lnTo>
                    <a:lnTo>
                      <a:pt x="12" y="152"/>
                    </a:lnTo>
                    <a:lnTo>
                      <a:pt x="16" y="130"/>
                    </a:lnTo>
                    <a:lnTo>
                      <a:pt x="31" y="106"/>
                    </a:lnTo>
                    <a:lnTo>
                      <a:pt x="130" y="2"/>
                    </a:lnTo>
                    <a:lnTo>
                      <a:pt x="114" y="0"/>
                    </a:lnTo>
                    <a:lnTo>
                      <a:pt x="114" y="0"/>
                    </a:lnTo>
                    <a:close/>
                  </a:path>
                </a:pathLst>
              </a:custGeom>
              <a:solidFill>
                <a:srgbClr val="757000"/>
              </a:solidFill>
              <a:ln w="9525">
                <a:noFill/>
                <a:round/>
                <a:headEnd/>
                <a:tailEnd/>
              </a:ln>
            </p:spPr>
            <p:txBody>
              <a:bodyPr/>
              <a:lstStyle/>
              <a:p>
                <a:endParaRPr lang="en-US"/>
              </a:p>
            </p:txBody>
          </p:sp>
          <p:sp>
            <p:nvSpPr>
              <p:cNvPr id="26790" name="Freeform 166"/>
              <p:cNvSpPr>
                <a:spLocks/>
              </p:cNvSpPr>
              <p:nvPr/>
            </p:nvSpPr>
            <p:spPr bwMode="auto">
              <a:xfrm>
                <a:off x="2783" y="1817"/>
                <a:ext cx="51" cy="111"/>
              </a:xfrm>
              <a:custGeom>
                <a:avLst/>
                <a:gdLst/>
                <a:ahLst/>
                <a:cxnLst>
                  <a:cxn ang="0">
                    <a:pos x="41" y="0"/>
                  </a:cxn>
                  <a:cxn ang="0">
                    <a:pos x="51" y="6"/>
                  </a:cxn>
                  <a:cxn ang="0">
                    <a:pos x="11" y="111"/>
                  </a:cxn>
                  <a:cxn ang="0">
                    <a:pos x="0" y="107"/>
                  </a:cxn>
                  <a:cxn ang="0">
                    <a:pos x="41" y="0"/>
                  </a:cxn>
                  <a:cxn ang="0">
                    <a:pos x="41" y="0"/>
                  </a:cxn>
                </a:cxnLst>
                <a:rect l="0" t="0" r="r" b="b"/>
                <a:pathLst>
                  <a:path w="51" h="111">
                    <a:moveTo>
                      <a:pt x="41" y="0"/>
                    </a:moveTo>
                    <a:lnTo>
                      <a:pt x="51" y="6"/>
                    </a:lnTo>
                    <a:lnTo>
                      <a:pt x="11" y="111"/>
                    </a:lnTo>
                    <a:lnTo>
                      <a:pt x="0" y="107"/>
                    </a:lnTo>
                    <a:lnTo>
                      <a:pt x="41" y="0"/>
                    </a:lnTo>
                    <a:lnTo>
                      <a:pt x="41" y="0"/>
                    </a:lnTo>
                    <a:close/>
                  </a:path>
                </a:pathLst>
              </a:custGeom>
              <a:solidFill>
                <a:srgbClr val="333333"/>
              </a:solidFill>
              <a:ln w="9525">
                <a:noFill/>
                <a:round/>
                <a:headEnd/>
                <a:tailEnd/>
              </a:ln>
            </p:spPr>
            <p:txBody>
              <a:bodyPr/>
              <a:lstStyle/>
              <a:p>
                <a:endParaRPr lang="en-US"/>
              </a:p>
            </p:txBody>
          </p:sp>
          <p:sp>
            <p:nvSpPr>
              <p:cNvPr id="26791" name="Freeform 167"/>
              <p:cNvSpPr>
                <a:spLocks/>
              </p:cNvSpPr>
              <p:nvPr/>
            </p:nvSpPr>
            <p:spPr bwMode="auto">
              <a:xfrm>
                <a:off x="2782" y="1821"/>
                <a:ext cx="50" cy="103"/>
              </a:xfrm>
              <a:custGeom>
                <a:avLst/>
                <a:gdLst/>
                <a:ahLst/>
                <a:cxnLst>
                  <a:cxn ang="0">
                    <a:pos x="0" y="5"/>
                  </a:cxn>
                  <a:cxn ang="0">
                    <a:pos x="10" y="0"/>
                  </a:cxn>
                  <a:cxn ang="0">
                    <a:pos x="50" y="100"/>
                  </a:cxn>
                  <a:cxn ang="0">
                    <a:pos x="41" y="103"/>
                  </a:cxn>
                  <a:cxn ang="0">
                    <a:pos x="0" y="5"/>
                  </a:cxn>
                  <a:cxn ang="0">
                    <a:pos x="0" y="5"/>
                  </a:cxn>
                </a:cxnLst>
                <a:rect l="0" t="0" r="r" b="b"/>
                <a:pathLst>
                  <a:path w="50" h="103">
                    <a:moveTo>
                      <a:pt x="0" y="5"/>
                    </a:moveTo>
                    <a:lnTo>
                      <a:pt x="10" y="0"/>
                    </a:lnTo>
                    <a:lnTo>
                      <a:pt x="50" y="100"/>
                    </a:lnTo>
                    <a:lnTo>
                      <a:pt x="41" y="103"/>
                    </a:lnTo>
                    <a:lnTo>
                      <a:pt x="0" y="5"/>
                    </a:lnTo>
                    <a:lnTo>
                      <a:pt x="0" y="5"/>
                    </a:lnTo>
                    <a:close/>
                  </a:path>
                </a:pathLst>
              </a:custGeom>
              <a:solidFill>
                <a:srgbClr val="333333"/>
              </a:solidFill>
              <a:ln w="9525">
                <a:noFill/>
                <a:round/>
                <a:headEnd/>
                <a:tailEnd/>
              </a:ln>
            </p:spPr>
            <p:txBody>
              <a:bodyPr/>
              <a:lstStyle/>
              <a:p>
                <a:endParaRPr lang="en-US"/>
              </a:p>
            </p:txBody>
          </p:sp>
          <p:sp>
            <p:nvSpPr>
              <p:cNvPr id="26792" name="Freeform 168"/>
              <p:cNvSpPr>
                <a:spLocks/>
              </p:cNvSpPr>
              <p:nvPr/>
            </p:nvSpPr>
            <p:spPr bwMode="auto">
              <a:xfrm>
                <a:off x="2760" y="1845"/>
                <a:ext cx="98" cy="54"/>
              </a:xfrm>
              <a:custGeom>
                <a:avLst/>
                <a:gdLst/>
                <a:ahLst/>
                <a:cxnLst>
                  <a:cxn ang="0">
                    <a:pos x="0" y="41"/>
                  </a:cxn>
                  <a:cxn ang="0">
                    <a:pos x="95" y="0"/>
                  </a:cxn>
                  <a:cxn ang="0">
                    <a:pos x="98" y="14"/>
                  </a:cxn>
                  <a:cxn ang="0">
                    <a:pos x="3" y="54"/>
                  </a:cxn>
                  <a:cxn ang="0">
                    <a:pos x="0" y="41"/>
                  </a:cxn>
                  <a:cxn ang="0">
                    <a:pos x="0" y="41"/>
                  </a:cxn>
                </a:cxnLst>
                <a:rect l="0" t="0" r="r" b="b"/>
                <a:pathLst>
                  <a:path w="98" h="54">
                    <a:moveTo>
                      <a:pt x="0" y="41"/>
                    </a:moveTo>
                    <a:lnTo>
                      <a:pt x="95" y="0"/>
                    </a:lnTo>
                    <a:lnTo>
                      <a:pt x="98" y="14"/>
                    </a:lnTo>
                    <a:lnTo>
                      <a:pt x="3" y="54"/>
                    </a:lnTo>
                    <a:lnTo>
                      <a:pt x="0" y="41"/>
                    </a:lnTo>
                    <a:lnTo>
                      <a:pt x="0" y="41"/>
                    </a:lnTo>
                    <a:close/>
                  </a:path>
                </a:pathLst>
              </a:custGeom>
              <a:solidFill>
                <a:srgbClr val="333333"/>
              </a:solidFill>
              <a:ln w="9525">
                <a:noFill/>
                <a:round/>
                <a:headEnd/>
                <a:tailEnd/>
              </a:ln>
            </p:spPr>
            <p:txBody>
              <a:bodyPr/>
              <a:lstStyle/>
              <a:p>
                <a:endParaRPr lang="en-US"/>
              </a:p>
            </p:txBody>
          </p:sp>
          <p:sp>
            <p:nvSpPr>
              <p:cNvPr id="26793" name="Freeform 169"/>
              <p:cNvSpPr>
                <a:spLocks/>
              </p:cNvSpPr>
              <p:nvPr/>
            </p:nvSpPr>
            <p:spPr bwMode="auto">
              <a:xfrm>
                <a:off x="2597" y="2294"/>
                <a:ext cx="612" cy="331"/>
              </a:xfrm>
              <a:custGeom>
                <a:avLst/>
                <a:gdLst/>
                <a:ahLst/>
                <a:cxnLst>
                  <a:cxn ang="0">
                    <a:pos x="302" y="0"/>
                  </a:cxn>
                  <a:cxn ang="0">
                    <a:pos x="0" y="330"/>
                  </a:cxn>
                  <a:cxn ang="0">
                    <a:pos x="612" y="331"/>
                  </a:cxn>
                  <a:cxn ang="0">
                    <a:pos x="302" y="0"/>
                  </a:cxn>
                  <a:cxn ang="0">
                    <a:pos x="302" y="0"/>
                  </a:cxn>
                </a:cxnLst>
                <a:rect l="0" t="0" r="r" b="b"/>
                <a:pathLst>
                  <a:path w="612" h="331">
                    <a:moveTo>
                      <a:pt x="302" y="0"/>
                    </a:moveTo>
                    <a:lnTo>
                      <a:pt x="0" y="330"/>
                    </a:lnTo>
                    <a:lnTo>
                      <a:pt x="612" y="331"/>
                    </a:lnTo>
                    <a:lnTo>
                      <a:pt x="302" y="0"/>
                    </a:lnTo>
                    <a:lnTo>
                      <a:pt x="302" y="0"/>
                    </a:lnTo>
                    <a:close/>
                  </a:path>
                </a:pathLst>
              </a:custGeom>
              <a:solidFill>
                <a:srgbClr val="FF4D4D"/>
              </a:solidFill>
              <a:ln w="9525">
                <a:noFill/>
                <a:round/>
                <a:headEnd/>
                <a:tailEnd/>
              </a:ln>
            </p:spPr>
            <p:txBody>
              <a:bodyPr/>
              <a:lstStyle/>
              <a:p>
                <a:endParaRPr lang="en-US"/>
              </a:p>
            </p:txBody>
          </p:sp>
          <p:sp>
            <p:nvSpPr>
              <p:cNvPr id="26794" name="Freeform 170"/>
              <p:cNvSpPr>
                <a:spLocks/>
              </p:cNvSpPr>
              <p:nvPr/>
            </p:nvSpPr>
            <p:spPr bwMode="auto">
              <a:xfrm>
                <a:off x="2596" y="2286"/>
                <a:ext cx="485" cy="346"/>
              </a:xfrm>
              <a:custGeom>
                <a:avLst/>
                <a:gdLst/>
                <a:ahLst/>
                <a:cxnLst>
                  <a:cxn ang="0">
                    <a:pos x="0" y="340"/>
                  </a:cxn>
                  <a:cxn ang="0">
                    <a:pos x="45" y="346"/>
                  </a:cxn>
                  <a:cxn ang="0">
                    <a:pos x="308" y="69"/>
                  </a:cxn>
                  <a:cxn ang="0">
                    <a:pos x="485" y="213"/>
                  </a:cxn>
                  <a:cxn ang="0">
                    <a:pos x="297" y="0"/>
                  </a:cxn>
                  <a:cxn ang="0">
                    <a:pos x="0" y="340"/>
                  </a:cxn>
                  <a:cxn ang="0">
                    <a:pos x="0" y="340"/>
                  </a:cxn>
                </a:cxnLst>
                <a:rect l="0" t="0" r="r" b="b"/>
                <a:pathLst>
                  <a:path w="485" h="346">
                    <a:moveTo>
                      <a:pt x="0" y="340"/>
                    </a:moveTo>
                    <a:lnTo>
                      <a:pt x="45" y="346"/>
                    </a:lnTo>
                    <a:lnTo>
                      <a:pt x="308" y="69"/>
                    </a:lnTo>
                    <a:lnTo>
                      <a:pt x="485" y="213"/>
                    </a:lnTo>
                    <a:lnTo>
                      <a:pt x="297" y="0"/>
                    </a:lnTo>
                    <a:lnTo>
                      <a:pt x="0" y="340"/>
                    </a:lnTo>
                    <a:lnTo>
                      <a:pt x="0" y="340"/>
                    </a:lnTo>
                    <a:close/>
                  </a:path>
                </a:pathLst>
              </a:custGeom>
              <a:solidFill>
                <a:srgbClr val="993232"/>
              </a:solidFill>
              <a:ln w="9525">
                <a:noFill/>
                <a:round/>
                <a:headEnd/>
                <a:tailEnd/>
              </a:ln>
            </p:spPr>
            <p:txBody>
              <a:bodyPr/>
              <a:lstStyle/>
              <a:p>
                <a:endParaRPr lang="en-US"/>
              </a:p>
            </p:txBody>
          </p:sp>
          <p:sp>
            <p:nvSpPr>
              <p:cNvPr id="26795" name="Freeform 171"/>
              <p:cNvSpPr>
                <a:spLocks/>
              </p:cNvSpPr>
              <p:nvPr/>
            </p:nvSpPr>
            <p:spPr bwMode="auto">
              <a:xfrm>
                <a:off x="2819" y="2465"/>
                <a:ext cx="175" cy="156"/>
              </a:xfrm>
              <a:custGeom>
                <a:avLst/>
                <a:gdLst/>
                <a:ahLst/>
                <a:cxnLst>
                  <a:cxn ang="0">
                    <a:pos x="0" y="66"/>
                  </a:cxn>
                  <a:cxn ang="0">
                    <a:pos x="29" y="135"/>
                  </a:cxn>
                  <a:cxn ang="0">
                    <a:pos x="74" y="154"/>
                  </a:cxn>
                  <a:cxn ang="0">
                    <a:pos x="114" y="156"/>
                  </a:cxn>
                  <a:cxn ang="0">
                    <a:pos x="156" y="133"/>
                  </a:cxn>
                  <a:cxn ang="0">
                    <a:pos x="167" y="94"/>
                  </a:cxn>
                  <a:cxn ang="0">
                    <a:pos x="175" y="49"/>
                  </a:cxn>
                  <a:cxn ang="0">
                    <a:pos x="152" y="0"/>
                  </a:cxn>
                  <a:cxn ang="0">
                    <a:pos x="143" y="62"/>
                  </a:cxn>
                  <a:cxn ang="0">
                    <a:pos x="0" y="66"/>
                  </a:cxn>
                  <a:cxn ang="0">
                    <a:pos x="0" y="66"/>
                  </a:cxn>
                </a:cxnLst>
                <a:rect l="0" t="0" r="r" b="b"/>
                <a:pathLst>
                  <a:path w="175" h="156">
                    <a:moveTo>
                      <a:pt x="0" y="66"/>
                    </a:moveTo>
                    <a:lnTo>
                      <a:pt x="29" y="135"/>
                    </a:lnTo>
                    <a:lnTo>
                      <a:pt x="74" y="154"/>
                    </a:lnTo>
                    <a:lnTo>
                      <a:pt x="114" y="156"/>
                    </a:lnTo>
                    <a:lnTo>
                      <a:pt x="156" y="133"/>
                    </a:lnTo>
                    <a:lnTo>
                      <a:pt x="167" y="94"/>
                    </a:lnTo>
                    <a:lnTo>
                      <a:pt x="175" y="49"/>
                    </a:lnTo>
                    <a:lnTo>
                      <a:pt x="152" y="0"/>
                    </a:lnTo>
                    <a:lnTo>
                      <a:pt x="143" y="62"/>
                    </a:lnTo>
                    <a:lnTo>
                      <a:pt x="0" y="66"/>
                    </a:lnTo>
                    <a:lnTo>
                      <a:pt x="0" y="66"/>
                    </a:lnTo>
                    <a:close/>
                  </a:path>
                </a:pathLst>
              </a:custGeom>
              <a:solidFill>
                <a:srgbClr val="993232"/>
              </a:solidFill>
              <a:ln w="9525">
                <a:noFill/>
                <a:round/>
                <a:headEnd/>
                <a:tailEnd/>
              </a:ln>
            </p:spPr>
            <p:txBody>
              <a:bodyPr/>
              <a:lstStyle/>
              <a:p>
                <a:endParaRPr lang="en-US"/>
              </a:p>
            </p:txBody>
          </p:sp>
          <p:sp>
            <p:nvSpPr>
              <p:cNvPr id="26796" name="Freeform 172"/>
              <p:cNvSpPr>
                <a:spLocks/>
              </p:cNvSpPr>
              <p:nvPr/>
            </p:nvSpPr>
            <p:spPr bwMode="auto">
              <a:xfrm>
                <a:off x="2285" y="2647"/>
                <a:ext cx="1209" cy="45"/>
              </a:xfrm>
              <a:custGeom>
                <a:avLst/>
                <a:gdLst/>
                <a:ahLst/>
                <a:cxnLst>
                  <a:cxn ang="0">
                    <a:pos x="0" y="0"/>
                  </a:cxn>
                  <a:cxn ang="0">
                    <a:pos x="1209" y="0"/>
                  </a:cxn>
                  <a:cxn ang="0">
                    <a:pos x="1203" y="39"/>
                  </a:cxn>
                  <a:cxn ang="0">
                    <a:pos x="8" y="45"/>
                  </a:cxn>
                  <a:cxn ang="0">
                    <a:pos x="0" y="0"/>
                  </a:cxn>
                  <a:cxn ang="0">
                    <a:pos x="0" y="0"/>
                  </a:cxn>
                </a:cxnLst>
                <a:rect l="0" t="0" r="r" b="b"/>
                <a:pathLst>
                  <a:path w="1209" h="45">
                    <a:moveTo>
                      <a:pt x="0" y="0"/>
                    </a:moveTo>
                    <a:lnTo>
                      <a:pt x="1209" y="0"/>
                    </a:lnTo>
                    <a:lnTo>
                      <a:pt x="1203" y="39"/>
                    </a:lnTo>
                    <a:lnTo>
                      <a:pt x="8" y="45"/>
                    </a:lnTo>
                    <a:lnTo>
                      <a:pt x="0" y="0"/>
                    </a:lnTo>
                    <a:lnTo>
                      <a:pt x="0" y="0"/>
                    </a:lnTo>
                    <a:close/>
                  </a:path>
                </a:pathLst>
              </a:custGeom>
              <a:solidFill>
                <a:srgbClr val="993232"/>
              </a:solidFill>
              <a:ln w="9525">
                <a:noFill/>
                <a:round/>
                <a:headEnd/>
                <a:tailEnd/>
              </a:ln>
            </p:spPr>
            <p:txBody>
              <a:bodyPr/>
              <a:lstStyle/>
              <a:p>
                <a:endParaRPr lang="en-US"/>
              </a:p>
            </p:txBody>
          </p:sp>
          <p:sp>
            <p:nvSpPr>
              <p:cNvPr id="26797" name="Freeform 173"/>
              <p:cNvSpPr>
                <a:spLocks/>
              </p:cNvSpPr>
              <p:nvPr/>
            </p:nvSpPr>
            <p:spPr bwMode="auto">
              <a:xfrm>
                <a:off x="2625" y="1460"/>
                <a:ext cx="508" cy="241"/>
              </a:xfrm>
              <a:custGeom>
                <a:avLst/>
                <a:gdLst/>
                <a:ahLst/>
                <a:cxnLst>
                  <a:cxn ang="0">
                    <a:pos x="249" y="0"/>
                  </a:cxn>
                  <a:cxn ang="0">
                    <a:pos x="0" y="241"/>
                  </a:cxn>
                  <a:cxn ang="0">
                    <a:pos x="508" y="241"/>
                  </a:cxn>
                  <a:cxn ang="0">
                    <a:pos x="249" y="0"/>
                  </a:cxn>
                  <a:cxn ang="0">
                    <a:pos x="249" y="0"/>
                  </a:cxn>
                </a:cxnLst>
                <a:rect l="0" t="0" r="r" b="b"/>
                <a:pathLst>
                  <a:path w="508" h="241">
                    <a:moveTo>
                      <a:pt x="249" y="0"/>
                    </a:moveTo>
                    <a:lnTo>
                      <a:pt x="0" y="241"/>
                    </a:lnTo>
                    <a:lnTo>
                      <a:pt x="508" y="241"/>
                    </a:lnTo>
                    <a:lnTo>
                      <a:pt x="249" y="0"/>
                    </a:lnTo>
                    <a:lnTo>
                      <a:pt x="249" y="0"/>
                    </a:lnTo>
                    <a:close/>
                  </a:path>
                </a:pathLst>
              </a:custGeom>
              <a:solidFill>
                <a:srgbClr val="837777"/>
              </a:solidFill>
              <a:ln w="9525">
                <a:noFill/>
                <a:round/>
                <a:headEnd/>
                <a:tailEnd/>
              </a:ln>
            </p:spPr>
            <p:txBody>
              <a:bodyPr/>
              <a:lstStyle/>
              <a:p>
                <a:endParaRPr lang="en-US"/>
              </a:p>
            </p:txBody>
          </p:sp>
          <p:sp>
            <p:nvSpPr>
              <p:cNvPr id="26798" name="Freeform 174"/>
              <p:cNvSpPr>
                <a:spLocks/>
              </p:cNvSpPr>
              <p:nvPr/>
            </p:nvSpPr>
            <p:spPr bwMode="auto">
              <a:xfrm>
                <a:off x="2780" y="2416"/>
                <a:ext cx="237" cy="9"/>
              </a:xfrm>
              <a:custGeom>
                <a:avLst/>
                <a:gdLst/>
                <a:ahLst/>
                <a:cxnLst>
                  <a:cxn ang="0">
                    <a:pos x="13" y="0"/>
                  </a:cxn>
                  <a:cxn ang="0">
                    <a:pos x="233" y="0"/>
                  </a:cxn>
                  <a:cxn ang="0">
                    <a:pos x="237" y="9"/>
                  </a:cxn>
                  <a:cxn ang="0">
                    <a:pos x="0" y="9"/>
                  </a:cxn>
                  <a:cxn ang="0">
                    <a:pos x="13" y="0"/>
                  </a:cxn>
                  <a:cxn ang="0">
                    <a:pos x="13" y="0"/>
                  </a:cxn>
                </a:cxnLst>
                <a:rect l="0" t="0" r="r" b="b"/>
                <a:pathLst>
                  <a:path w="237" h="9">
                    <a:moveTo>
                      <a:pt x="13" y="0"/>
                    </a:moveTo>
                    <a:lnTo>
                      <a:pt x="233" y="0"/>
                    </a:lnTo>
                    <a:lnTo>
                      <a:pt x="237" y="9"/>
                    </a:lnTo>
                    <a:lnTo>
                      <a:pt x="0" y="9"/>
                    </a:lnTo>
                    <a:lnTo>
                      <a:pt x="13" y="0"/>
                    </a:lnTo>
                    <a:lnTo>
                      <a:pt x="13" y="0"/>
                    </a:lnTo>
                    <a:close/>
                  </a:path>
                </a:pathLst>
              </a:custGeom>
              <a:solidFill>
                <a:srgbClr val="7F0000"/>
              </a:solidFill>
              <a:ln w="9525">
                <a:noFill/>
                <a:round/>
                <a:headEnd/>
                <a:tailEnd/>
              </a:ln>
            </p:spPr>
            <p:txBody>
              <a:bodyPr/>
              <a:lstStyle/>
              <a:p>
                <a:endParaRPr lang="en-US"/>
              </a:p>
            </p:txBody>
          </p:sp>
          <p:sp>
            <p:nvSpPr>
              <p:cNvPr id="26799" name="Freeform 175"/>
              <p:cNvSpPr>
                <a:spLocks/>
              </p:cNvSpPr>
              <p:nvPr/>
            </p:nvSpPr>
            <p:spPr bwMode="auto">
              <a:xfrm>
                <a:off x="2287" y="2677"/>
                <a:ext cx="1199" cy="9"/>
              </a:xfrm>
              <a:custGeom>
                <a:avLst/>
                <a:gdLst/>
                <a:ahLst/>
                <a:cxnLst>
                  <a:cxn ang="0">
                    <a:pos x="0" y="0"/>
                  </a:cxn>
                  <a:cxn ang="0">
                    <a:pos x="1199" y="0"/>
                  </a:cxn>
                  <a:cxn ang="0">
                    <a:pos x="1199" y="9"/>
                  </a:cxn>
                  <a:cxn ang="0">
                    <a:pos x="4" y="9"/>
                  </a:cxn>
                  <a:cxn ang="0">
                    <a:pos x="0" y="0"/>
                  </a:cxn>
                  <a:cxn ang="0">
                    <a:pos x="0" y="0"/>
                  </a:cxn>
                </a:cxnLst>
                <a:rect l="0" t="0" r="r" b="b"/>
                <a:pathLst>
                  <a:path w="1199" h="9">
                    <a:moveTo>
                      <a:pt x="0" y="0"/>
                    </a:moveTo>
                    <a:lnTo>
                      <a:pt x="1199" y="0"/>
                    </a:lnTo>
                    <a:lnTo>
                      <a:pt x="1199" y="9"/>
                    </a:lnTo>
                    <a:lnTo>
                      <a:pt x="4" y="9"/>
                    </a:lnTo>
                    <a:lnTo>
                      <a:pt x="0" y="0"/>
                    </a:lnTo>
                    <a:lnTo>
                      <a:pt x="0" y="0"/>
                    </a:lnTo>
                    <a:close/>
                  </a:path>
                </a:pathLst>
              </a:custGeom>
              <a:solidFill>
                <a:srgbClr val="7F0000"/>
              </a:solidFill>
              <a:ln w="9525">
                <a:noFill/>
                <a:round/>
                <a:headEnd/>
                <a:tailEnd/>
              </a:ln>
            </p:spPr>
            <p:txBody>
              <a:bodyPr/>
              <a:lstStyle/>
              <a:p>
                <a:endParaRPr lang="en-US"/>
              </a:p>
            </p:txBody>
          </p:sp>
          <p:sp>
            <p:nvSpPr>
              <p:cNvPr id="26800" name="Freeform 176"/>
              <p:cNvSpPr>
                <a:spLocks/>
              </p:cNvSpPr>
              <p:nvPr/>
            </p:nvSpPr>
            <p:spPr bwMode="auto">
              <a:xfrm>
                <a:off x="2287" y="2712"/>
                <a:ext cx="1198" cy="11"/>
              </a:xfrm>
              <a:custGeom>
                <a:avLst/>
                <a:gdLst/>
                <a:ahLst/>
                <a:cxnLst>
                  <a:cxn ang="0">
                    <a:pos x="0" y="0"/>
                  </a:cxn>
                  <a:cxn ang="0">
                    <a:pos x="1198" y="0"/>
                  </a:cxn>
                  <a:cxn ang="0">
                    <a:pos x="1198" y="11"/>
                  </a:cxn>
                  <a:cxn ang="0">
                    <a:pos x="4" y="11"/>
                  </a:cxn>
                  <a:cxn ang="0">
                    <a:pos x="0" y="0"/>
                  </a:cxn>
                  <a:cxn ang="0">
                    <a:pos x="0" y="0"/>
                  </a:cxn>
                </a:cxnLst>
                <a:rect l="0" t="0" r="r" b="b"/>
                <a:pathLst>
                  <a:path w="1198" h="11">
                    <a:moveTo>
                      <a:pt x="0" y="0"/>
                    </a:moveTo>
                    <a:lnTo>
                      <a:pt x="1198" y="0"/>
                    </a:lnTo>
                    <a:lnTo>
                      <a:pt x="1198" y="11"/>
                    </a:lnTo>
                    <a:lnTo>
                      <a:pt x="4" y="11"/>
                    </a:lnTo>
                    <a:lnTo>
                      <a:pt x="0" y="0"/>
                    </a:lnTo>
                    <a:lnTo>
                      <a:pt x="0" y="0"/>
                    </a:lnTo>
                    <a:close/>
                  </a:path>
                </a:pathLst>
              </a:custGeom>
              <a:solidFill>
                <a:srgbClr val="7F0000"/>
              </a:solidFill>
              <a:ln w="9525">
                <a:noFill/>
                <a:round/>
                <a:headEnd/>
                <a:tailEnd/>
              </a:ln>
            </p:spPr>
            <p:txBody>
              <a:bodyPr/>
              <a:lstStyle/>
              <a:p>
                <a:endParaRPr lang="en-US"/>
              </a:p>
            </p:txBody>
          </p:sp>
          <p:sp>
            <p:nvSpPr>
              <p:cNvPr id="26801" name="Freeform 177"/>
              <p:cNvSpPr>
                <a:spLocks/>
              </p:cNvSpPr>
              <p:nvPr/>
            </p:nvSpPr>
            <p:spPr bwMode="auto">
              <a:xfrm>
                <a:off x="2288" y="2748"/>
                <a:ext cx="1199" cy="11"/>
              </a:xfrm>
              <a:custGeom>
                <a:avLst/>
                <a:gdLst/>
                <a:ahLst/>
                <a:cxnLst>
                  <a:cxn ang="0">
                    <a:pos x="0" y="0"/>
                  </a:cxn>
                  <a:cxn ang="0">
                    <a:pos x="1199" y="0"/>
                  </a:cxn>
                  <a:cxn ang="0">
                    <a:pos x="1199" y="11"/>
                  </a:cxn>
                  <a:cxn ang="0">
                    <a:pos x="4" y="11"/>
                  </a:cxn>
                  <a:cxn ang="0">
                    <a:pos x="0" y="0"/>
                  </a:cxn>
                  <a:cxn ang="0">
                    <a:pos x="0" y="0"/>
                  </a:cxn>
                </a:cxnLst>
                <a:rect l="0" t="0" r="r" b="b"/>
                <a:pathLst>
                  <a:path w="1199" h="11">
                    <a:moveTo>
                      <a:pt x="0" y="0"/>
                    </a:moveTo>
                    <a:lnTo>
                      <a:pt x="1199" y="0"/>
                    </a:lnTo>
                    <a:lnTo>
                      <a:pt x="1199" y="11"/>
                    </a:lnTo>
                    <a:lnTo>
                      <a:pt x="4" y="11"/>
                    </a:lnTo>
                    <a:lnTo>
                      <a:pt x="0" y="0"/>
                    </a:lnTo>
                    <a:lnTo>
                      <a:pt x="0" y="0"/>
                    </a:lnTo>
                    <a:close/>
                  </a:path>
                </a:pathLst>
              </a:custGeom>
              <a:solidFill>
                <a:srgbClr val="7F0000"/>
              </a:solidFill>
              <a:ln w="9525">
                <a:noFill/>
                <a:round/>
                <a:headEnd/>
                <a:tailEnd/>
              </a:ln>
            </p:spPr>
            <p:txBody>
              <a:bodyPr/>
              <a:lstStyle/>
              <a:p>
                <a:endParaRPr lang="en-US"/>
              </a:p>
            </p:txBody>
          </p:sp>
          <p:sp>
            <p:nvSpPr>
              <p:cNvPr id="26802" name="Freeform 178"/>
              <p:cNvSpPr>
                <a:spLocks/>
              </p:cNvSpPr>
              <p:nvPr/>
            </p:nvSpPr>
            <p:spPr bwMode="auto">
              <a:xfrm>
                <a:off x="2291" y="2793"/>
                <a:ext cx="1198" cy="10"/>
              </a:xfrm>
              <a:custGeom>
                <a:avLst/>
                <a:gdLst/>
                <a:ahLst/>
                <a:cxnLst>
                  <a:cxn ang="0">
                    <a:pos x="0" y="0"/>
                  </a:cxn>
                  <a:cxn ang="0">
                    <a:pos x="1198" y="0"/>
                  </a:cxn>
                  <a:cxn ang="0">
                    <a:pos x="1198" y="10"/>
                  </a:cxn>
                  <a:cxn ang="0">
                    <a:pos x="4" y="10"/>
                  </a:cxn>
                  <a:cxn ang="0">
                    <a:pos x="0" y="0"/>
                  </a:cxn>
                  <a:cxn ang="0">
                    <a:pos x="0" y="0"/>
                  </a:cxn>
                </a:cxnLst>
                <a:rect l="0" t="0" r="r" b="b"/>
                <a:pathLst>
                  <a:path w="1198" h="10">
                    <a:moveTo>
                      <a:pt x="0" y="0"/>
                    </a:moveTo>
                    <a:lnTo>
                      <a:pt x="1198" y="0"/>
                    </a:lnTo>
                    <a:lnTo>
                      <a:pt x="1198" y="10"/>
                    </a:lnTo>
                    <a:lnTo>
                      <a:pt x="4" y="10"/>
                    </a:lnTo>
                    <a:lnTo>
                      <a:pt x="0" y="0"/>
                    </a:lnTo>
                    <a:lnTo>
                      <a:pt x="0" y="0"/>
                    </a:lnTo>
                    <a:close/>
                  </a:path>
                </a:pathLst>
              </a:custGeom>
              <a:solidFill>
                <a:srgbClr val="7F0000"/>
              </a:solidFill>
              <a:ln w="9525">
                <a:noFill/>
                <a:round/>
                <a:headEnd/>
                <a:tailEnd/>
              </a:ln>
            </p:spPr>
            <p:txBody>
              <a:bodyPr/>
              <a:lstStyle/>
              <a:p>
                <a:endParaRPr lang="en-US"/>
              </a:p>
            </p:txBody>
          </p:sp>
          <p:sp>
            <p:nvSpPr>
              <p:cNvPr id="26803" name="Freeform 179"/>
              <p:cNvSpPr>
                <a:spLocks/>
              </p:cNvSpPr>
              <p:nvPr/>
            </p:nvSpPr>
            <p:spPr bwMode="auto">
              <a:xfrm>
                <a:off x="2287" y="2832"/>
                <a:ext cx="1198" cy="9"/>
              </a:xfrm>
              <a:custGeom>
                <a:avLst/>
                <a:gdLst/>
                <a:ahLst/>
                <a:cxnLst>
                  <a:cxn ang="0">
                    <a:pos x="0" y="0"/>
                  </a:cxn>
                  <a:cxn ang="0">
                    <a:pos x="1198" y="0"/>
                  </a:cxn>
                  <a:cxn ang="0">
                    <a:pos x="1198" y="9"/>
                  </a:cxn>
                  <a:cxn ang="0">
                    <a:pos x="4" y="9"/>
                  </a:cxn>
                  <a:cxn ang="0">
                    <a:pos x="0" y="0"/>
                  </a:cxn>
                  <a:cxn ang="0">
                    <a:pos x="0" y="0"/>
                  </a:cxn>
                </a:cxnLst>
                <a:rect l="0" t="0" r="r" b="b"/>
                <a:pathLst>
                  <a:path w="1198" h="9">
                    <a:moveTo>
                      <a:pt x="0" y="0"/>
                    </a:moveTo>
                    <a:lnTo>
                      <a:pt x="1198" y="0"/>
                    </a:lnTo>
                    <a:lnTo>
                      <a:pt x="1198" y="9"/>
                    </a:lnTo>
                    <a:lnTo>
                      <a:pt x="4" y="9"/>
                    </a:lnTo>
                    <a:lnTo>
                      <a:pt x="0" y="0"/>
                    </a:lnTo>
                    <a:lnTo>
                      <a:pt x="0" y="0"/>
                    </a:lnTo>
                    <a:close/>
                  </a:path>
                </a:pathLst>
              </a:custGeom>
              <a:solidFill>
                <a:srgbClr val="7F0000"/>
              </a:solidFill>
              <a:ln w="9525">
                <a:noFill/>
                <a:round/>
                <a:headEnd/>
                <a:tailEnd/>
              </a:ln>
            </p:spPr>
            <p:txBody>
              <a:bodyPr/>
              <a:lstStyle/>
              <a:p>
                <a:endParaRPr lang="en-US"/>
              </a:p>
            </p:txBody>
          </p:sp>
          <p:sp>
            <p:nvSpPr>
              <p:cNvPr id="26804" name="Freeform 180"/>
              <p:cNvSpPr>
                <a:spLocks/>
              </p:cNvSpPr>
              <p:nvPr/>
            </p:nvSpPr>
            <p:spPr bwMode="auto">
              <a:xfrm>
                <a:off x="2286" y="2872"/>
                <a:ext cx="1199" cy="9"/>
              </a:xfrm>
              <a:custGeom>
                <a:avLst/>
                <a:gdLst/>
                <a:ahLst/>
                <a:cxnLst>
                  <a:cxn ang="0">
                    <a:pos x="0" y="0"/>
                  </a:cxn>
                  <a:cxn ang="0">
                    <a:pos x="1199" y="0"/>
                  </a:cxn>
                  <a:cxn ang="0">
                    <a:pos x="1199" y="9"/>
                  </a:cxn>
                  <a:cxn ang="0">
                    <a:pos x="4" y="9"/>
                  </a:cxn>
                  <a:cxn ang="0">
                    <a:pos x="0" y="0"/>
                  </a:cxn>
                  <a:cxn ang="0">
                    <a:pos x="0" y="0"/>
                  </a:cxn>
                </a:cxnLst>
                <a:rect l="0" t="0" r="r" b="b"/>
                <a:pathLst>
                  <a:path w="1199" h="9">
                    <a:moveTo>
                      <a:pt x="0" y="0"/>
                    </a:moveTo>
                    <a:lnTo>
                      <a:pt x="1199" y="0"/>
                    </a:lnTo>
                    <a:lnTo>
                      <a:pt x="1199" y="9"/>
                    </a:lnTo>
                    <a:lnTo>
                      <a:pt x="4" y="9"/>
                    </a:lnTo>
                    <a:lnTo>
                      <a:pt x="0" y="0"/>
                    </a:lnTo>
                    <a:lnTo>
                      <a:pt x="0" y="0"/>
                    </a:lnTo>
                    <a:close/>
                  </a:path>
                </a:pathLst>
              </a:custGeom>
              <a:solidFill>
                <a:srgbClr val="7F0000"/>
              </a:solidFill>
              <a:ln w="9525">
                <a:noFill/>
                <a:round/>
                <a:headEnd/>
                <a:tailEnd/>
              </a:ln>
            </p:spPr>
            <p:txBody>
              <a:bodyPr/>
              <a:lstStyle/>
              <a:p>
                <a:endParaRPr lang="en-US"/>
              </a:p>
            </p:txBody>
          </p:sp>
          <p:sp>
            <p:nvSpPr>
              <p:cNvPr id="26805" name="Freeform 181"/>
              <p:cNvSpPr>
                <a:spLocks/>
              </p:cNvSpPr>
              <p:nvPr/>
            </p:nvSpPr>
            <p:spPr bwMode="auto">
              <a:xfrm>
                <a:off x="2286" y="2912"/>
                <a:ext cx="1198" cy="9"/>
              </a:xfrm>
              <a:custGeom>
                <a:avLst/>
                <a:gdLst/>
                <a:ahLst/>
                <a:cxnLst>
                  <a:cxn ang="0">
                    <a:pos x="0" y="0"/>
                  </a:cxn>
                  <a:cxn ang="0">
                    <a:pos x="1198" y="0"/>
                  </a:cxn>
                  <a:cxn ang="0">
                    <a:pos x="1198" y="9"/>
                  </a:cxn>
                  <a:cxn ang="0">
                    <a:pos x="4" y="9"/>
                  </a:cxn>
                  <a:cxn ang="0">
                    <a:pos x="0" y="0"/>
                  </a:cxn>
                  <a:cxn ang="0">
                    <a:pos x="0" y="0"/>
                  </a:cxn>
                </a:cxnLst>
                <a:rect l="0" t="0" r="r" b="b"/>
                <a:pathLst>
                  <a:path w="1198" h="9">
                    <a:moveTo>
                      <a:pt x="0" y="0"/>
                    </a:moveTo>
                    <a:lnTo>
                      <a:pt x="1198" y="0"/>
                    </a:lnTo>
                    <a:lnTo>
                      <a:pt x="1198" y="9"/>
                    </a:lnTo>
                    <a:lnTo>
                      <a:pt x="4" y="9"/>
                    </a:lnTo>
                    <a:lnTo>
                      <a:pt x="0" y="0"/>
                    </a:lnTo>
                    <a:lnTo>
                      <a:pt x="0" y="0"/>
                    </a:lnTo>
                    <a:close/>
                  </a:path>
                </a:pathLst>
              </a:custGeom>
              <a:solidFill>
                <a:srgbClr val="7F0000"/>
              </a:solidFill>
              <a:ln w="9525">
                <a:noFill/>
                <a:round/>
                <a:headEnd/>
                <a:tailEnd/>
              </a:ln>
            </p:spPr>
            <p:txBody>
              <a:bodyPr/>
              <a:lstStyle/>
              <a:p>
                <a:endParaRPr lang="en-US"/>
              </a:p>
            </p:txBody>
          </p:sp>
          <p:sp>
            <p:nvSpPr>
              <p:cNvPr id="26806" name="Freeform 182"/>
              <p:cNvSpPr>
                <a:spLocks/>
              </p:cNvSpPr>
              <p:nvPr/>
            </p:nvSpPr>
            <p:spPr bwMode="auto">
              <a:xfrm>
                <a:off x="2290" y="2948"/>
                <a:ext cx="1199" cy="10"/>
              </a:xfrm>
              <a:custGeom>
                <a:avLst/>
                <a:gdLst/>
                <a:ahLst/>
                <a:cxnLst>
                  <a:cxn ang="0">
                    <a:pos x="0" y="0"/>
                  </a:cxn>
                  <a:cxn ang="0">
                    <a:pos x="1199" y="0"/>
                  </a:cxn>
                  <a:cxn ang="0">
                    <a:pos x="1199" y="10"/>
                  </a:cxn>
                  <a:cxn ang="0">
                    <a:pos x="4" y="10"/>
                  </a:cxn>
                  <a:cxn ang="0">
                    <a:pos x="0" y="0"/>
                  </a:cxn>
                  <a:cxn ang="0">
                    <a:pos x="0" y="0"/>
                  </a:cxn>
                </a:cxnLst>
                <a:rect l="0" t="0" r="r" b="b"/>
                <a:pathLst>
                  <a:path w="1199" h="10">
                    <a:moveTo>
                      <a:pt x="0" y="0"/>
                    </a:moveTo>
                    <a:lnTo>
                      <a:pt x="1199" y="0"/>
                    </a:lnTo>
                    <a:lnTo>
                      <a:pt x="1199" y="10"/>
                    </a:lnTo>
                    <a:lnTo>
                      <a:pt x="4" y="10"/>
                    </a:lnTo>
                    <a:lnTo>
                      <a:pt x="0" y="0"/>
                    </a:lnTo>
                    <a:lnTo>
                      <a:pt x="0" y="0"/>
                    </a:lnTo>
                    <a:close/>
                  </a:path>
                </a:pathLst>
              </a:custGeom>
              <a:solidFill>
                <a:srgbClr val="7F0000"/>
              </a:solidFill>
              <a:ln w="9525">
                <a:noFill/>
                <a:round/>
                <a:headEnd/>
                <a:tailEnd/>
              </a:ln>
            </p:spPr>
            <p:txBody>
              <a:bodyPr/>
              <a:lstStyle/>
              <a:p>
                <a:endParaRPr lang="en-US"/>
              </a:p>
            </p:txBody>
          </p:sp>
          <p:sp>
            <p:nvSpPr>
              <p:cNvPr id="26807" name="Freeform 183"/>
              <p:cNvSpPr>
                <a:spLocks/>
              </p:cNvSpPr>
              <p:nvPr/>
            </p:nvSpPr>
            <p:spPr bwMode="auto">
              <a:xfrm>
                <a:off x="2286" y="2987"/>
                <a:ext cx="1199" cy="10"/>
              </a:xfrm>
              <a:custGeom>
                <a:avLst/>
                <a:gdLst/>
                <a:ahLst/>
                <a:cxnLst>
                  <a:cxn ang="0">
                    <a:pos x="0" y="0"/>
                  </a:cxn>
                  <a:cxn ang="0">
                    <a:pos x="1199" y="0"/>
                  </a:cxn>
                  <a:cxn ang="0">
                    <a:pos x="1199" y="10"/>
                  </a:cxn>
                  <a:cxn ang="0">
                    <a:pos x="4" y="10"/>
                  </a:cxn>
                  <a:cxn ang="0">
                    <a:pos x="0" y="0"/>
                  </a:cxn>
                  <a:cxn ang="0">
                    <a:pos x="0" y="0"/>
                  </a:cxn>
                </a:cxnLst>
                <a:rect l="0" t="0" r="r" b="b"/>
                <a:pathLst>
                  <a:path w="1199" h="10">
                    <a:moveTo>
                      <a:pt x="0" y="0"/>
                    </a:moveTo>
                    <a:lnTo>
                      <a:pt x="1199" y="0"/>
                    </a:lnTo>
                    <a:lnTo>
                      <a:pt x="1199" y="10"/>
                    </a:lnTo>
                    <a:lnTo>
                      <a:pt x="4" y="10"/>
                    </a:lnTo>
                    <a:lnTo>
                      <a:pt x="0" y="0"/>
                    </a:lnTo>
                    <a:lnTo>
                      <a:pt x="0" y="0"/>
                    </a:lnTo>
                    <a:close/>
                  </a:path>
                </a:pathLst>
              </a:custGeom>
              <a:solidFill>
                <a:srgbClr val="7F0000"/>
              </a:solidFill>
              <a:ln w="9525">
                <a:noFill/>
                <a:round/>
                <a:headEnd/>
                <a:tailEnd/>
              </a:ln>
            </p:spPr>
            <p:txBody>
              <a:bodyPr/>
              <a:lstStyle/>
              <a:p>
                <a:endParaRPr lang="en-US"/>
              </a:p>
            </p:txBody>
          </p:sp>
          <p:sp>
            <p:nvSpPr>
              <p:cNvPr id="26808" name="Freeform 184"/>
              <p:cNvSpPr>
                <a:spLocks/>
              </p:cNvSpPr>
              <p:nvPr/>
            </p:nvSpPr>
            <p:spPr bwMode="auto">
              <a:xfrm>
                <a:off x="2285" y="3024"/>
                <a:ext cx="1199" cy="9"/>
              </a:xfrm>
              <a:custGeom>
                <a:avLst/>
                <a:gdLst/>
                <a:ahLst/>
                <a:cxnLst>
                  <a:cxn ang="0">
                    <a:pos x="0" y="0"/>
                  </a:cxn>
                  <a:cxn ang="0">
                    <a:pos x="1199" y="0"/>
                  </a:cxn>
                  <a:cxn ang="0">
                    <a:pos x="1199" y="9"/>
                  </a:cxn>
                  <a:cxn ang="0">
                    <a:pos x="4" y="9"/>
                  </a:cxn>
                  <a:cxn ang="0">
                    <a:pos x="0" y="0"/>
                  </a:cxn>
                  <a:cxn ang="0">
                    <a:pos x="0" y="0"/>
                  </a:cxn>
                </a:cxnLst>
                <a:rect l="0" t="0" r="r" b="b"/>
                <a:pathLst>
                  <a:path w="1199" h="9">
                    <a:moveTo>
                      <a:pt x="0" y="0"/>
                    </a:moveTo>
                    <a:lnTo>
                      <a:pt x="1199" y="0"/>
                    </a:lnTo>
                    <a:lnTo>
                      <a:pt x="1199" y="9"/>
                    </a:lnTo>
                    <a:lnTo>
                      <a:pt x="4" y="9"/>
                    </a:lnTo>
                    <a:lnTo>
                      <a:pt x="0" y="0"/>
                    </a:lnTo>
                    <a:lnTo>
                      <a:pt x="0" y="0"/>
                    </a:lnTo>
                    <a:close/>
                  </a:path>
                </a:pathLst>
              </a:custGeom>
              <a:solidFill>
                <a:srgbClr val="7F0000"/>
              </a:solidFill>
              <a:ln w="9525">
                <a:noFill/>
                <a:round/>
                <a:headEnd/>
                <a:tailEnd/>
              </a:ln>
            </p:spPr>
            <p:txBody>
              <a:bodyPr/>
              <a:lstStyle/>
              <a:p>
                <a:endParaRPr lang="en-US"/>
              </a:p>
            </p:txBody>
          </p:sp>
          <p:sp>
            <p:nvSpPr>
              <p:cNvPr id="26809" name="Freeform 185"/>
              <p:cNvSpPr>
                <a:spLocks/>
              </p:cNvSpPr>
              <p:nvPr/>
            </p:nvSpPr>
            <p:spPr bwMode="auto">
              <a:xfrm>
                <a:off x="2287" y="3059"/>
                <a:ext cx="1199" cy="11"/>
              </a:xfrm>
              <a:custGeom>
                <a:avLst/>
                <a:gdLst/>
                <a:ahLst/>
                <a:cxnLst>
                  <a:cxn ang="0">
                    <a:pos x="0" y="0"/>
                  </a:cxn>
                  <a:cxn ang="0">
                    <a:pos x="1199" y="0"/>
                  </a:cxn>
                  <a:cxn ang="0">
                    <a:pos x="1199" y="11"/>
                  </a:cxn>
                  <a:cxn ang="0">
                    <a:pos x="4" y="11"/>
                  </a:cxn>
                  <a:cxn ang="0">
                    <a:pos x="0" y="0"/>
                  </a:cxn>
                  <a:cxn ang="0">
                    <a:pos x="0" y="0"/>
                  </a:cxn>
                </a:cxnLst>
                <a:rect l="0" t="0" r="r" b="b"/>
                <a:pathLst>
                  <a:path w="1199" h="11">
                    <a:moveTo>
                      <a:pt x="0" y="0"/>
                    </a:moveTo>
                    <a:lnTo>
                      <a:pt x="1199" y="0"/>
                    </a:lnTo>
                    <a:lnTo>
                      <a:pt x="1199" y="11"/>
                    </a:lnTo>
                    <a:lnTo>
                      <a:pt x="4" y="11"/>
                    </a:lnTo>
                    <a:lnTo>
                      <a:pt x="0" y="0"/>
                    </a:lnTo>
                    <a:lnTo>
                      <a:pt x="0" y="0"/>
                    </a:lnTo>
                    <a:close/>
                  </a:path>
                </a:pathLst>
              </a:custGeom>
              <a:solidFill>
                <a:srgbClr val="7F0000"/>
              </a:solidFill>
              <a:ln w="9525">
                <a:noFill/>
                <a:round/>
                <a:headEnd/>
                <a:tailEnd/>
              </a:ln>
            </p:spPr>
            <p:txBody>
              <a:bodyPr/>
              <a:lstStyle/>
              <a:p>
                <a:endParaRPr lang="en-US"/>
              </a:p>
            </p:txBody>
          </p:sp>
          <p:sp>
            <p:nvSpPr>
              <p:cNvPr id="26810" name="Freeform 186"/>
              <p:cNvSpPr>
                <a:spLocks/>
              </p:cNvSpPr>
              <p:nvPr/>
            </p:nvSpPr>
            <p:spPr bwMode="auto">
              <a:xfrm>
                <a:off x="2290" y="3104"/>
                <a:ext cx="1198" cy="9"/>
              </a:xfrm>
              <a:custGeom>
                <a:avLst/>
                <a:gdLst/>
                <a:ahLst/>
                <a:cxnLst>
                  <a:cxn ang="0">
                    <a:pos x="0" y="0"/>
                  </a:cxn>
                  <a:cxn ang="0">
                    <a:pos x="1198" y="0"/>
                  </a:cxn>
                  <a:cxn ang="0">
                    <a:pos x="1198" y="9"/>
                  </a:cxn>
                  <a:cxn ang="0">
                    <a:pos x="4" y="9"/>
                  </a:cxn>
                  <a:cxn ang="0">
                    <a:pos x="0" y="0"/>
                  </a:cxn>
                  <a:cxn ang="0">
                    <a:pos x="0" y="0"/>
                  </a:cxn>
                </a:cxnLst>
                <a:rect l="0" t="0" r="r" b="b"/>
                <a:pathLst>
                  <a:path w="1198" h="9">
                    <a:moveTo>
                      <a:pt x="0" y="0"/>
                    </a:moveTo>
                    <a:lnTo>
                      <a:pt x="1198" y="0"/>
                    </a:lnTo>
                    <a:lnTo>
                      <a:pt x="1198" y="9"/>
                    </a:lnTo>
                    <a:lnTo>
                      <a:pt x="4" y="9"/>
                    </a:lnTo>
                    <a:lnTo>
                      <a:pt x="0" y="0"/>
                    </a:lnTo>
                    <a:lnTo>
                      <a:pt x="0" y="0"/>
                    </a:lnTo>
                    <a:close/>
                  </a:path>
                </a:pathLst>
              </a:custGeom>
              <a:solidFill>
                <a:srgbClr val="7F0000"/>
              </a:solidFill>
              <a:ln w="9525">
                <a:noFill/>
                <a:round/>
                <a:headEnd/>
                <a:tailEnd/>
              </a:ln>
            </p:spPr>
            <p:txBody>
              <a:bodyPr/>
              <a:lstStyle/>
              <a:p>
                <a:endParaRPr lang="en-US"/>
              </a:p>
            </p:txBody>
          </p:sp>
          <p:sp>
            <p:nvSpPr>
              <p:cNvPr id="26811" name="Freeform 187"/>
              <p:cNvSpPr>
                <a:spLocks/>
              </p:cNvSpPr>
              <p:nvPr/>
            </p:nvSpPr>
            <p:spPr bwMode="auto">
              <a:xfrm>
                <a:off x="2286" y="3143"/>
                <a:ext cx="1198" cy="9"/>
              </a:xfrm>
              <a:custGeom>
                <a:avLst/>
                <a:gdLst/>
                <a:ahLst/>
                <a:cxnLst>
                  <a:cxn ang="0">
                    <a:pos x="0" y="0"/>
                  </a:cxn>
                  <a:cxn ang="0">
                    <a:pos x="1198" y="0"/>
                  </a:cxn>
                  <a:cxn ang="0">
                    <a:pos x="1198" y="9"/>
                  </a:cxn>
                  <a:cxn ang="0">
                    <a:pos x="4" y="9"/>
                  </a:cxn>
                  <a:cxn ang="0">
                    <a:pos x="0" y="0"/>
                  </a:cxn>
                  <a:cxn ang="0">
                    <a:pos x="0" y="0"/>
                  </a:cxn>
                </a:cxnLst>
                <a:rect l="0" t="0" r="r" b="b"/>
                <a:pathLst>
                  <a:path w="1198" h="9">
                    <a:moveTo>
                      <a:pt x="0" y="0"/>
                    </a:moveTo>
                    <a:lnTo>
                      <a:pt x="1198" y="0"/>
                    </a:lnTo>
                    <a:lnTo>
                      <a:pt x="1198" y="9"/>
                    </a:lnTo>
                    <a:lnTo>
                      <a:pt x="4" y="9"/>
                    </a:lnTo>
                    <a:lnTo>
                      <a:pt x="0" y="0"/>
                    </a:lnTo>
                    <a:lnTo>
                      <a:pt x="0" y="0"/>
                    </a:lnTo>
                    <a:close/>
                  </a:path>
                </a:pathLst>
              </a:custGeom>
              <a:solidFill>
                <a:srgbClr val="7F0000"/>
              </a:solidFill>
              <a:ln w="9525">
                <a:noFill/>
                <a:round/>
                <a:headEnd/>
                <a:tailEnd/>
              </a:ln>
            </p:spPr>
            <p:txBody>
              <a:bodyPr/>
              <a:lstStyle/>
              <a:p>
                <a:endParaRPr lang="en-US"/>
              </a:p>
            </p:txBody>
          </p:sp>
          <p:sp>
            <p:nvSpPr>
              <p:cNvPr id="26812" name="Freeform 188"/>
              <p:cNvSpPr>
                <a:spLocks/>
              </p:cNvSpPr>
              <p:nvPr/>
            </p:nvSpPr>
            <p:spPr bwMode="auto">
              <a:xfrm>
                <a:off x="2285" y="3179"/>
                <a:ext cx="1199" cy="9"/>
              </a:xfrm>
              <a:custGeom>
                <a:avLst/>
                <a:gdLst/>
                <a:ahLst/>
                <a:cxnLst>
                  <a:cxn ang="0">
                    <a:pos x="0" y="0"/>
                  </a:cxn>
                  <a:cxn ang="0">
                    <a:pos x="1199" y="0"/>
                  </a:cxn>
                  <a:cxn ang="0">
                    <a:pos x="1199" y="9"/>
                  </a:cxn>
                  <a:cxn ang="0">
                    <a:pos x="4" y="9"/>
                  </a:cxn>
                  <a:cxn ang="0">
                    <a:pos x="0" y="0"/>
                  </a:cxn>
                  <a:cxn ang="0">
                    <a:pos x="0" y="0"/>
                  </a:cxn>
                </a:cxnLst>
                <a:rect l="0" t="0" r="r" b="b"/>
                <a:pathLst>
                  <a:path w="1199" h="9">
                    <a:moveTo>
                      <a:pt x="0" y="0"/>
                    </a:moveTo>
                    <a:lnTo>
                      <a:pt x="1199" y="0"/>
                    </a:lnTo>
                    <a:lnTo>
                      <a:pt x="1199" y="9"/>
                    </a:lnTo>
                    <a:lnTo>
                      <a:pt x="4" y="9"/>
                    </a:lnTo>
                    <a:lnTo>
                      <a:pt x="0" y="0"/>
                    </a:lnTo>
                    <a:lnTo>
                      <a:pt x="0" y="0"/>
                    </a:lnTo>
                    <a:close/>
                  </a:path>
                </a:pathLst>
              </a:custGeom>
              <a:solidFill>
                <a:srgbClr val="7F0000"/>
              </a:solidFill>
              <a:ln w="9525">
                <a:noFill/>
                <a:round/>
                <a:headEnd/>
                <a:tailEnd/>
              </a:ln>
            </p:spPr>
            <p:txBody>
              <a:bodyPr/>
              <a:lstStyle/>
              <a:p>
                <a:endParaRPr lang="en-US"/>
              </a:p>
            </p:txBody>
          </p:sp>
          <p:sp>
            <p:nvSpPr>
              <p:cNvPr id="26813" name="Freeform 189"/>
              <p:cNvSpPr>
                <a:spLocks/>
              </p:cNvSpPr>
              <p:nvPr/>
            </p:nvSpPr>
            <p:spPr bwMode="auto">
              <a:xfrm>
                <a:off x="2287" y="3214"/>
                <a:ext cx="1198" cy="11"/>
              </a:xfrm>
              <a:custGeom>
                <a:avLst/>
                <a:gdLst/>
                <a:ahLst/>
                <a:cxnLst>
                  <a:cxn ang="0">
                    <a:pos x="0" y="0"/>
                  </a:cxn>
                  <a:cxn ang="0">
                    <a:pos x="1198" y="0"/>
                  </a:cxn>
                  <a:cxn ang="0">
                    <a:pos x="1198" y="11"/>
                  </a:cxn>
                  <a:cxn ang="0">
                    <a:pos x="4" y="11"/>
                  </a:cxn>
                  <a:cxn ang="0">
                    <a:pos x="0" y="0"/>
                  </a:cxn>
                  <a:cxn ang="0">
                    <a:pos x="0" y="0"/>
                  </a:cxn>
                </a:cxnLst>
                <a:rect l="0" t="0" r="r" b="b"/>
                <a:pathLst>
                  <a:path w="1198" h="11">
                    <a:moveTo>
                      <a:pt x="0" y="0"/>
                    </a:moveTo>
                    <a:lnTo>
                      <a:pt x="1198" y="0"/>
                    </a:lnTo>
                    <a:lnTo>
                      <a:pt x="1198" y="11"/>
                    </a:lnTo>
                    <a:lnTo>
                      <a:pt x="4" y="11"/>
                    </a:lnTo>
                    <a:lnTo>
                      <a:pt x="0" y="0"/>
                    </a:lnTo>
                    <a:lnTo>
                      <a:pt x="0" y="0"/>
                    </a:lnTo>
                    <a:close/>
                  </a:path>
                </a:pathLst>
              </a:custGeom>
              <a:solidFill>
                <a:srgbClr val="7F0000"/>
              </a:solidFill>
              <a:ln w="9525">
                <a:noFill/>
                <a:round/>
                <a:headEnd/>
                <a:tailEnd/>
              </a:ln>
            </p:spPr>
            <p:txBody>
              <a:bodyPr/>
              <a:lstStyle/>
              <a:p>
                <a:endParaRPr lang="en-US"/>
              </a:p>
            </p:txBody>
          </p:sp>
          <p:sp>
            <p:nvSpPr>
              <p:cNvPr id="26814" name="Freeform 190"/>
              <p:cNvSpPr>
                <a:spLocks/>
              </p:cNvSpPr>
              <p:nvPr/>
            </p:nvSpPr>
            <p:spPr bwMode="auto">
              <a:xfrm>
                <a:off x="2289" y="3259"/>
                <a:ext cx="1199" cy="9"/>
              </a:xfrm>
              <a:custGeom>
                <a:avLst/>
                <a:gdLst/>
                <a:ahLst/>
                <a:cxnLst>
                  <a:cxn ang="0">
                    <a:pos x="0" y="0"/>
                  </a:cxn>
                  <a:cxn ang="0">
                    <a:pos x="1199" y="0"/>
                  </a:cxn>
                  <a:cxn ang="0">
                    <a:pos x="1199" y="9"/>
                  </a:cxn>
                  <a:cxn ang="0">
                    <a:pos x="4" y="9"/>
                  </a:cxn>
                  <a:cxn ang="0">
                    <a:pos x="0" y="0"/>
                  </a:cxn>
                  <a:cxn ang="0">
                    <a:pos x="0" y="0"/>
                  </a:cxn>
                </a:cxnLst>
                <a:rect l="0" t="0" r="r" b="b"/>
                <a:pathLst>
                  <a:path w="1199" h="9">
                    <a:moveTo>
                      <a:pt x="0" y="0"/>
                    </a:moveTo>
                    <a:lnTo>
                      <a:pt x="1199" y="0"/>
                    </a:lnTo>
                    <a:lnTo>
                      <a:pt x="1199" y="9"/>
                    </a:lnTo>
                    <a:lnTo>
                      <a:pt x="4" y="9"/>
                    </a:lnTo>
                    <a:lnTo>
                      <a:pt x="0" y="0"/>
                    </a:lnTo>
                    <a:lnTo>
                      <a:pt x="0" y="0"/>
                    </a:lnTo>
                    <a:close/>
                  </a:path>
                </a:pathLst>
              </a:custGeom>
              <a:solidFill>
                <a:srgbClr val="7F0000"/>
              </a:solidFill>
              <a:ln w="9525">
                <a:noFill/>
                <a:round/>
                <a:headEnd/>
                <a:tailEnd/>
              </a:ln>
            </p:spPr>
            <p:txBody>
              <a:bodyPr/>
              <a:lstStyle/>
              <a:p>
                <a:endParaRPr lang="en-US"/>
              </a:p>
            </p:txBody>
          </p:sp>
          <p:sp>
            <p:nvSpPr>
              <p:cNvPr id="26815" name="Freeform 191"/>
              <p:cNvSpPr>
                <a:spLocks/>
              </p:cNvSpPr>
              <p:nvPr/>
            </p:nvSpPr>
            <p:spPr bwMode="auto">
              <a:xfrm>
                <a:off x="2285" y="3298"/>
                <a:ext cx="1199" cy="9"/>
              </a:xfrm>
              <a:custGeom>
                <a:avLst/>
                <a:gdLst/>
                <a:ahLst/>
                <a:cxnLst>
                  <a:cxn ang="0">
                    <a:pos x="0" y="0"/>
                  </a:cxn>
                  <a:cxn ang="0">
                    <a:pos x="1199" y="0"/>
                  </a:cxn>
                  <a:cxn ang="0">
                    <a:pos x="1199" y="9"/>
                  </a:cxn>
                  <a:cxn ang="0">
                    <a:pos x="4" y="9"/>
                  </a:cxn>
                  <a:cxn ang="0">
                    <a:pos x="0" y="0"/>
                  </a:cxn>
                  <a:cxn ang="0">
                    <a:pos x="0" y="0"/>
                  </a:cxn>
                </a:cxnLst>
                <a:rect l="0" t="0" r="r" b="b"/>
                <a:pathLst>
                  <a:path w="1199" h="9">
                    <a:moveTo>
                      <a:pt x="0" y="0"/>
                    </a:moveTo>
                    <a:lnTo>
                      <a:pt x="1199" y="0"/>
                    </a:lnTo>
                    <a:lnTo>
                      <a:pt x="1199" y="9"/>
                    </a:lnTo>
                    <a:lnTo>
                      <a:pt x="4" y="9"/>
                    </a:lnTo>
                    <a:lnTo>
                      <a:pt x="0" y="0"/>
                    </a:lnTo>
                    <a:lnTo>
                      <a:pt x="0" y="0"/>
                    </a:lnTo>
                    <a:close/>
                  </a:path>
                </a:pathLst>
              </a:custGeom>
              <a:solidFill>
                <a:srgbClr val="7F0000"/>
              </a:solidFill>
              <a:ln w="9525">
                <a:noFill/>
                <a:round/>
                <a:headEnd/>
                <a:tailEnd/>
              </a:ln>
            </p:spPr>
            <p:txBody>
              <a:bodyPr/>
              <a:lstStyle/>
              <a:p>
                <a:endParaRPr lang="en-US"/>
              </a:p>
            </p:txBody>
          </p:sp>
          <p:sp>
            <p:nvSpPr>
              <p:cNvPr id="26816" name="Freeform 192"/>
              <p:cNvSpPr>
                <a:spLocks/>
              </p:cNvSpPr>
              <p:nvPr/>
            </p:nvSpPr>
            <p:spPr bwMode="auto">
              <a:xfrm>
                <a:off x="2284" y="3334"/>
                <a:ext cx="1199" cy="10"/>
              </a:xfrm>
              <a:custGeom>
                <a:avLst/>
                <a:gdLst/>
                <a:ahLst/>
                <a:cxnLst>
                  <a:cxn ang="0">
                    <a:pos x="0" y="0"/>
                  </a:cxn>
                  <a:cxn ang="0">
                    <a:pos x="1199" y="0"/>
                  </a:cxn>
                  <a:cxn ang="0">
                    <a:pos x="1199" y="10"/>
                  </a:cxn>
                  <a:cxn ang="0">
                    <a:pos x="4" y="10"/>
                  </a:cxn>
                  <a:cxn ang="0">
                    <a:pos x="0" y="0"/>
                  </a:cxn>
                  <a:cxn ang="0">
                    <a:pos x="0" y="0"/>
                  </a:cxn>
                </a:cxnLst>
                <a:rect l="0" t="0" r="r" b="b"/>
                <a:pathLst>
                  <a:path w="1199" h="10">
                    <a:moveTo>
                      <a:pt x="0" y="0"/>
                    </a:moveTo>
                    <a:lnTo>
                      <a:pt x="1199" y="0"/>
                    </a:lnTo>
                    <a:lnTo>
                      <a:pt x="1199" y="10"/>
                    </a:lnTo>
                    <a:lnTo>
                      <a:pt x="4" y="10"/>
                    </a:lnTo>
                    <a:lnTo>
                      <a:pt x="0" y="0"/>
                    </a:lnTo>
                    <a:lnTo>
                      <a:pt x="0" y="0"/>
                    </a:lnTo>
                    <a:close/>
                  </a:path>
                </a:pathLst>
              </a:custGeom>
              <a:solidFill>
                <a:srgbClr val="7F0000"/>
              </a:solidFill>
              <a:ln w="9525">
                <a:noFill/>
                <a:round/>
                <a:headEnd/>
                <a:tailEnd/>
              </a:ln>
            </p:spPr>
            <p:txBody>
              <a:bodyPr/>
              <a:lstStyle/>
              <a:p>
                <a:endParaRPr lang="en-US"/>
              </a:p>
            </p:txBody>
          </p:sp>
          <p:sp>
            <p:nvSpPr>
              <p:cNvPr id="26817" name="Freeform 193"/>
              <p:cNvSpPr>
                <a:spLocks/>
              </p:cNvSpPr>
              <p:nvPr/>
            </p:nvSpPr>
            <p:spPr bwMode="auto">
              <a:xfrm>
                <a:off x="2286" y="3371"/>
                <a:ext cx="1199" cy="9"/>
              </a:xfrm>
              <a:custGeom>
                <a:avLst/>
                <a:gdLst/>
                <a:ahLst/>
                <a:cxnLst>
                  <a:cxn ang="0">
                    <a:pos x="0" y="0"/>
                  </a:cxn>
                  <a:cxn ang="0">
                    <a:pos x="1199" y="0"/>
                  </a:cxn>
                  <a:cxn ang="0">
                    <a:pos x="1199" y="9"/>
                  </a:cxn>
                  <a:cxn ang="0">
                    <a:pos x="4" y="9"/>
                  </a:cxn>
                  <a:cxn ang="0">
                    <a:pos x="0" y="0"/>
                  </a:cxn>
                  <a:cxn ang="0">
                    <a:pos x="0" y="0"/>
                  </a:cxn>
                </a:cxnLst>
                <a:rect l="0" t="0" r="r" b="b"/>
                <a:pathLst>
                  <a:path w="1199" h="9">
                    <a:moveTo>
                      <a:pt x="0" y="0"/>
                    </a:moveTo>
                    <a:lnTo>
                      <a:pt x="1199" y="0"/>
                    </a:lnTo>
                    <a:lnTo>
                      <a:pt x="1199" y="9"/>
                    </a:lnTo>
                    <a:lnTo>
                      <a:pt x="4" y="9"/>
                    </a:lnTo>
                    <a:lnTo>
                      <a:pt x="0" y="0"/>
                    </a:lnTo>
                    <a:lnTo>
                      <a:pt x="0" y="0"/>
                    </a:lnTo>
                    <a:close/>
                  </a:path>
                </a:pathLst>
              </a:custGeom>
              <a:solidFill>
                <a:srgbClr val="7F0000"/>
              </a:solidFill>
              <a:ln w="9525">
                <a:noFill/>
                <a:round/>
                <a:headEnd/>
                <a:tailEnd/>
              </a:ln>
            </p:spPr>
            <p:txBody>
              <a:bodyPr/>
              <a:lstStyle/>
              <a:p>
                <a:endParaRPr lang="en-US"/>
              </a:p>
            </p:txBody>
          </p:sp>
          <p:sp>
            <p:nvSpPr>
              <p:cNvPr id="26818" name="Freeform 194"/>
              <p:cNvSpPr>
                <a:spLocks/>
              </p:cNvSpPr>
              <p:nvPr/>
            </p:nvSpPr>
            <p:spPr bwMode="auto">
              <a:xfrm>
                <a:off x="2288" y="3414"/>
                <a:ext cx="1199" cy="10"/>
              </a:xfrm>
              <a:custGeom>
                <a:avLst/>
                <a:gdLst/>
                <a:ahLst/>
                <a:cxnLst>
                  <a:cxn ang="0">
                    <a:pos x="0" y="0"/>
                  </a:cxn>
                  <a:cxn ang="0">
                    <a:pos x="1199" y="0"/>
                  </a:cxn>
                  <a:cxn ang="0">
                    <a:pos x="1199" y="10"/>
                  </a:cxn>
                  <a:cxn ang="0">
                    <a:pos x="4" y="10"/>
                  </a:cxn>
                  <a:cxn ang="0">
                    <a:pos x="0" y="0"/>
                  </a:cxn>
                  <a:cxn ang="0">
                    <a:pos x="0" y="0"/>
                  </a:cxn>
                </a:cxnLst>
                <a:rect l="0" t="0" r="r" b="b"/>
                <a:pathLst>
                  <a:path w="1199" h="10">
                    <a:moveTo>
                      <a:pt x="0" y="0"/>
                    </a:moveTo>
                    <a:lnTo>
                      <a:pt x="1199" y="0"/>
                    </a:lnTo>
                    <a:lnTo>
                      <a:pt x="1199" y="10"/>
                    </a:lnTo>
                    <a:lnTo>
                      <a:pt x="4" y="10"/>
                    </a:lnTo>
                    <a:lnTo>
                      <a:pt x="0" y="0"/>
                    </a:lnTo>
                    <a:lnTo>
                      <a:pt x="0" y="0"/>
                    </a:lnTo>
                    <a:close/>
                  </a:path>
                </a:pathLst>
              </a:custGeom>
              <a:solidFill>
                <a:srgbClr val="7F0000"/>
              </a:solidFill>
              <a:ln w="9525">
                <a:noFill/>
                <a:round/>
                <a:headEnd/>
                <a:tailEnd/>
              </a:ln>
            </p:spPr>
            <p:txBody>
              <a:bodyPr/>
              <a:lstStyle/>
              <a:p>
                <a:endParaRPr lang="en-US"/>
              </a:p>
            </p:txBody>
          </p:sp>
          <p:sp>
            <p:nvSpPr>
              <p:cNvPr id="26819" name="Freeform 195"/>
              <p:cNvSpPr>
                <a:spLocks/>
              </p:cNvSpPr>
              <p:nvPr/>
            </p:nvSpPr>
            <p:spPr bwMode="auto">
              <a:xfrm>
                <a:off x="2677" y="2526"/>
                <a:ext cx="440" cy="10"/>
              </a:xfrm>
              <a:custGeom>
                <a:avLst/>
                <a:gdLst/>
                <a:ahLst/>
                <a:cxnLst>
                  <a:cxn ang="0">
                    <a:pos x="16" y="0"/>
                  </a:cxn>
                  <a:cxn ang="0">
                    <a:pos x="427" y="0"/>
                  </a:cxn>
                  <a:cxn ang="0">
                    <a:pos x="440" y="10"/>
                  </a:cxn>
                  <a:cxn ang="0">
                    <a:pos x="0" y="10"/>
                  </a:cxn>
                  <a:cxn ang="0">
                    <a:pos x="16" y="0"/>
                  </a:cxn>
                  <a:cxn ang="0">
                    <a:pos x="16" y="0"/>
                  </a:cxn>
                </a:cxnLst>
                <a:rect l="0" t="0" r="r" b="b"/>
                <a:pathLst>
                  <a:path w="440" h="10">
                    <a:moveTo>
                      <a:pt x="16" y="0"/>
                    </a:moveTo>
                    <a:lnTo>
                      <a:pt x="427" y="0"/>
                    </a:lnTo>
                    <a:lnTo>
                      <a:pt x="440" y="10"/>
                    </a:lnTo>
                    <a:lnTo>
                      <a:pt x="0" y="10"/>
                    </a:lnTo>
                    <a:lnTo>
                      <a:pt x="16" y="0"/>
                    </a:lnTo>
                    <a:lnTo>
                      <a:pt x="16" y="0"/>
                    </a:lnTo>
                    <a:close/>
                  </a:path>
                </a:pathLst>
              </a:custGeom>
              <a:solidFill>
                <a:srgbClr val="7F0000"/>
              </a:solidFill>
              <a:ln w="9525">
                <a:noFill/>
                <a:round/>
                <a:headEnd/>
                <a:tailEnd/>
              </a:ln>
            </p:spPr>
            <p:txBody>
              <a:bodyPr/>
              <a:lstStyle/>
              <a:p>
                <a:endParaRPr lang="en-US"/>
              </a:p>
            </p:txBody>
          </p:sp>
          <p:sp>
            <p:nvSpPr>
              <p:cNvPr id="26820" name="Freeform 196"/>
              <p:cNvSpPr>
                <a:spLocks/>
              </p:cNvSpPr>
              <p:nvPr/>
            </p:nvSpPr>
            <p:spPr bwMode="auto">
              <a:xfrm>
                <a:off x="2637" y="2563"/>
                <a:ext cx="532" cy="9"/>
              </a:xfrm>
              <a:custGeom>
                <a:avLst/>
                <a:gdLst/>
                <a:ahLst/>
                <a:cxnLst>
                  <a:cxn ang="0">
                    <a:pos x="19" y="0"/>
                  </a:cxn>
                  <a:cxn ang="0">
                    <a:pos x="505" y="0"/>
                  </a:cxn>
                  <a:cxn ang="0">
                    <a:pos x="532" y="9"/>
                  </a:cxn>
                  <a:cxn ang="0">
                    <a:pos x="0" y="9"/>
                  </a:cxn>
                  <a:cxn ang="0">
                    <a:pos x="19" y="0"/>
                  </a:cxn>
                  <a:cxn ang="0">
                    <a:pos x="19" y="0"/>
                  </a:cxn>
                </a:cxnLst>
                <a:rect l="0" t="0" r="r" b="b"/>
                <a:pathLst>
                  <a:path w="532" h="9">
                    <a:moveTo>
                      <a:pt x="19" y="0"/>
                    </a:moveTo>
                    <a:lnTo>
                      <a:pt x="505" y="0"/>
                    </a:lnTo>
                    <a:lnTo>
                      <a:pt x="532" y="9"/>
                    </a:lnTo>
                    <a:lnTo>
                      <a:pt x="0" y="9"/>
                    </a:lnTo>
                    <a:lnTo>
                      <a:pt x="19" y="0"/>
                    </a:lnTo>
                    <a:lnTo>
                      <a:pt x="19" y="0"/>
                    </a:lnTo>
                    <a:close/>
                  </a:path>
                </a:pathLst>
              </a:custGeom>
              <a:solidFill>
                <a:srgbClr val="7F0000"/>
              </a:solidFill>
              <a:ln w="9525">
                <a:noFill/>
                <a:round/>
                <a:headEnd/>
                <a:tailEnd/>
              </a:ln>
            </p:spPr>
            <p:txBody>
              <a:bodyPr/>
              <a:lstStyle/>
              <a:p>
                <a:endParaRPr lang="en-US"/>
              </a:p>
            </p:txBody>
          </p:sp>
          <p:sp>
            <p:nvSpPr>
              <p:cNvPr id="26821" name="Freeform 197"/>
              <p:cNvSpPr>
                <a:spLocks/>
              </p:cNvSpPr>
              <p:nvPr/>
            </p:nvSpPr>
            <p:spPr bwMode="auto">
              <a:xfrm>
                <a:off x="2606" y="2599"/>
                <a:ext cx="590" cy="9"/>
              </a:xfrm>
              <a:custGeom>
                <a:avLst/>
                <a:gdLst/>
                <a:ahLst/>
                <a:cxnLst>
                  <a:cxn ang="0">
                    <a:pos x="12" y="0"/>
                  </a:cxn>
                  <a:cxn ang="0">
                    <a:pos x="567" y="0"/>
                  </a:cxn>
                  <a:cxn ang="0">
                    <a:pos x="590" y="9"/>
                  </a:cxn>
                  <a:cxn ang="0">
                    <a:pos x="0" y="9"/>
                  </a:cxn>
                  <a:cxn ang="0">
                    <a:pos x="12" y="0"/>
                  </a:cxn>
                  <a:cxn ang="0">
                    <a:pos x="12" y="0"/>
                  </a:cxn>
                </a:cxnLst>
                <a:rect l="0" t="0" r="r" b="b"/>
                <a:pathLst>
                  <a:path w="590" h="9">
                    <a:moveTo>
                      <a:pt x="12" y="0"/>
                    </a:moveTo>
                    <a:lnTo>
                      <a:pt x="567" y="0"/>
                    </a:lnTo>
                    <a:lnTo>
                      <a:pt x="590" y="9"/>
                    </a:lnTo>
                    <a:lnTo>
                      <a:pt x="0" y="9"/>
                    </a:lnTo>
                    <a:lnTo>
                      <a:pt x="12" y="0"/>
                    </a:lnTo>
                    <a:lnTo>
                      <a:pt x="12" y="0"/>
                    </a:lnTo>
                    <a:close/>
                  </a:path>
                </a:pathLst>
              </a:custGeom>
              <a:solidFill>
                <a:srgbClr val="7F0000"/>
              </a:solidFill>
              <a:ln w="9525">
                <a:noFill/>
                <a:round/>
                <a:headEnd/>
                <a:tailEnd/>
              </a:ln>
            </p:spPr>
            <p:txBody>
              <a:bodyPr/>
              <a:lstStyle/>
              <a:p>
                <a:endParaRPr lang="en-US"/>
              </a:p>
            </p:txBody>
          </p:sp>
          <p:sp>
            <p:nvSpPr>
              <p:cNvPr id="26822" name="Freeform 198"/>
              <p:cNvSpPr>
                <a:spLocks/>
              </p:cNvSpPr>
              <p:nvPr/>
            </p:nvSpPr>
            <p:spPr bwMode="auto">
              <a:xfrm>
                <a:off x="2849" y="2341"/>
                <a:ext cx="100" cy="10"/>
              </a:xfrm>
              <a:custGeom>
                <a:avLst/>
                <a:gdLst/>
                <a:ahLst/>
                <a:cxnLst>
                  <a:cxn ang="0">
                    <a:pos x="9" y="0"/>
                  </a:cxn>
                  <a:cxn ang="0">
                    <a:pos x="92" y="0"/>
                  </a:cxn>
                  <a:cxn ang="0">
                    <a:pos x="100" y="10"/>
                  </a:cxn>
                  <a:cxn ang="0">
                    <a:pos x="0" y="10"/>
                  </a:cxn>
                  <a:cxn ang="0">
                    <a:pos x="9" y="0"/>
                  </a:cxn>
                  <a:cxn ang="0">
                    <a:pos x="9" y="0"/>
                  </a:cxn>
                </a:cxnLst>
                <a:rect l="0" t="0" r="r" b="b"/>
                <a:pathLst>
                  <a:path w="100" h="10">
                    <a:moveTo>
                      <a:pt x="9" y="0"/>
                    </a:moveTo>
                    <a:lnTo>
                      <a:pt x="92" y="0"/>
                    </a:lnTo>
                    <a:lnTo>
                      <a:pt x="100" y="10"/>
                    </a:lnTo>
                    <a:lnTo>
                      <a:pt x="0" y="10"/>
                    </a:lnTo>
                    <a:lnTo>
                      <a:pt x="9" y="0"/>
                    </a:lnTo>
                    <a:lnTo>
                      <a:pt x="9" y="0"/>
                    </a:lnTo>
                    <a:close/>
                  </a:path>
                </a:pathLst>
              </a:custGeom>
              <a:solidFill>
                <a:srgbClr val="7F0000"/>
              </a:solidFill>
              <a:ln w="9525">
                <a:noFill/>
                <a:round/>
                <a:headEnd/>
                <a:tailEnd/>
              </a:ln>
            </p:spPr>
            <p:txBody>
              <a:bodyPr/>
              <a:lstStyle/>
              <a:p>
                <a:endParaRPr lang="en-US"/>
              </a:p>
            </p:txBody>
          </p:sp>
          <p:sp>
            <p:nvSpPr>
              <p:cNvPr id="26823" name="Freeform 199"/>
              <p:cNvSpPr>
                <a:spLocks/>
              </p:cNvSpPr>
              <p:nvPr/>
            </p:nvSpPr>
            <p:spPr bwMode="auto">
              <a:xfrm>
                <a:off x="2817" y="2378"/>
                <a:ext cx="168" cy="9"/>
              </a:xfrm>
              <a:custGeom>
                <a:avLst/>
                <a:gdLst/>
                <a:ahLst/>
                <a:cxnLst>
                  <a:cxn ang="0">
                    <a:pos x="10" y="0"/>
                  </a:cxn>
                  <a:cxn ang="0">
                    <a:pos x="158" y="0"/>
                  </a:cxn>
                  <a:cxn ang="0">
                    <a:pos x="168" y="9"/>
                  </a:cxn>
                  <a:cxn ang="0">
                    <a:pos x="0" y="9"/>
                  </a:cxn>
                  <a:cxn ang="0">
                    <a:pos x="10" y="0"/>
                  </a:cxn>
                  <a:cxn ang="0">
                    <a:pos x="10" y="0"/>
                  </a:cxn>
                </a:cxnLst>
                <a:rect l="0" t="0" r="r" b="b"/>
                <a:pathLst>
                  <a:path w="168" h="9">
                    <a:moveTo>
                      <a:pt x="10" y="0"/>
                    </a:moveTo>
                    <a:lnTo>
                      <a:pt x="158" y="0"/>
                    </a:lnTo>
                    <a:lnTo>
                      <a:pt x="168" y="9"/>
                    </a:lnTo>
                    <a:lnTo>
                      <a:pt x="0" y="9"/>
                    </a:lnTo>
                    <a:lnTo>
                      <a:pt x="10" y="0"/>
                    </a:lnTo>
                    <a:lnTo>
                      <a:pt x="10" y="0"/>
                    </a:lnTo>
                    <a:close/>
                  </a:path>
                </a:pathLst>
              </a:custGeom>
              <a:solidFill>
                <a:srgbClr val="7F0000"/>
              </a:solidFill>
              <a:ln w="9525">
                <a:noFill/>
                <a:round/>
                <a:headEnd/>
                <a:tailEnd/>
              </a:ln>
            </p:spPr>
            <p:txBody>
              <a:bodyPr/>
              <a:lstStyle/>
              <a:p>
                <a:endParaRPr lang="en-US"/>
              </a:p>
            </p:txBody>
          </p:sp>
          <p:sp>
            <p:nvSpPr>
              <p:cNvPr id="26824" name="Freeform 200"/>
              <p:cNvSpPr>
                <a:spLocks/>
              </p:cNvSpPr>
              <p:nvPr/>
            </p:nvSpPr>
            <p:spPr bwMode="auto">
              <a:xfrm>
                <a:off x="2742" y="2452"/>
                <a:ext cx="309" cy="9"/>
              </a:xfrm>
              <a:custGeom>
                <a:avLst/>
                <a:gdLst/>
                <a:ahLst/>
                <a:cxnLst>
                  <a:cxn ang="0">
                    <a:pos x="13" y="0"/>
                  </a:cxn>
                  <a:cxn ang="0">
                    <a:pos x="294" y="0"/>
                  </a:cxn>
                  <a:cxn ang="0">
                    <a:pos x="309" y="9"/>
                  </a:cxn>
                  <a:cxn ang="0">
                    <a:pos x="0" y="9"/>
                  </a:cxn>
                  <a:cxn ang="0">
                    <a:pos x="13" y="0"/>
                  </a:cxn>
                  <a:cxn ang="0">
                    <a:pos x="13" y="0"/>
                  </a:cxn>
                </a:cxnLst>
                <a:rect l="0" t="0" r="r" b="b"/>
                <a:pathLst>
                  <a:path w="309" h="9">
                    <a:moveTo>
                      <a:pt x="13" y="0"/>
                    </a:moveTo>
                    <a:lnTo>
                      <a:pt x="294" y="0"/>
                    </a:lnTo>
                    <a:lnTo>
                      <a:pt x="309" y="9"/>
                    </a:lnTo>
                    <a:lnTo>
                      <a:pt x="0" y="9"/>
                    </a:lnTo>
                    <a:lnTo>
                      <a:pt x="13" y="0"/>
                    </a:lnTo>
                    <a:lnTo>
                      <a:pt x="13" y="0"/>
                    </a:lnTo>
                    <a:close/>
                  </a:path>
                </a:pathLst>
              </a:custGeom>
              <a:solidFill>
                <a:srgbClr val="7F0000"/>
              </a:solidFill>
              <a:ln w="9525">
                <a:noFill/>
                <a:round/>
                <a:headEnd/>
                <a:tailEnd/>
              </a:ln>
            </p:spPr>
            <p:txBody>
              <a:bodyPr/>
              <a:lstStyle/>
              <a:p>
                <a:endParaRPr lang="en-US"/>
              </a:p>
            </p:txBody>
          </p:sp>
          <p:sp>
            <p:nvSpPr>
              <p:cNvPr id="26825" name="Freeform 201"/>
              <p:cNvSpPr>
                <a:spLocks/>
              </p:cNvSpPr>
              <p:nvPr/>
            </p:nvSpPr>
            <p:spPr bwMode="auto">
              <a:xfrm>
                <a:off x="2721" y="2490"/>
                <a:ext cx="357" cy="9"/>
              </a:xfrm>
              <a:custGeom>
                <a:avLst/>
                <a:gdLst/>
                <a:ahLst/>
                <a:cxnLst>
                  <a:cxn ang="0">
                    <a:pos x="5" y="0"/>
                  </a:cxn>
                  <a:cxn ang="0">
                    <a:pos x="350" y="0"/>
                  </a:cxn>
                  <a:cxn ang="0">
                    <a:pos x="357" y="9"/>
                  </a:cxn>
                  <a:cxn ang="0">
                    <a:pos x="0" y="9"/>
                  </a:cxn>
                  <a:cxn ang="0">
                    <a:pos x="5" y="0"/>
                  </a:cxn>
                  <a:cxn ang="0">
                    <a:pos x="5" y="0"/>
                  </a:cxn>
                </a:cxnLst>
                <a:rect l="0" t="0" r="r" b="b"/>
                <a:pathLst>
                  <a:path w="357" h="9">
                    <a:moveTo>
                      <a:pt x="5" y="0"/>
                    </a:moveTo>
                    <a:lnTo>
                      <a:pt x="350" y="0"/>
                    </a:lnTo>
                    <a:lnTo>
                      <a:pt x="357" y="9"/>
                    </a:lnTo>
                    <a:lnTo>
                      <a:pt x="0" y="9"/>
                    </a:lnTo>
                    <a:lnTo>
                      <a:pt x="5" y="0"/>
                    </a:lnTo>
                    <a:lnTo>
                      <a:pt x="5" y="0"/>
                    </a:lnTo>
                    <a:close/>
                  </a:path>
                </a:pathLst>
              </a:custGeom>
              <a:solidFill>
                <a:srgbClr val="7F0000"/>
              </a:solidFill>
              <a:ln w="9525">
                <a:noFill/>
                <a:round/>
                <a:headEnd/>
                <a:tailEnd/>
              </a:ln>
            </p:spPr>
            <p:txBody>
              <a:bodyPr/>
              <a:lstStyle/>
              <a:p>
                <a:endParaRPr lang="en-US"/>
              </a:p>
            </p:txBody>
          </p:sp>
          <p:sp>
            <p:nvSpPr>
              <p:cNvPr id="26826" name="Freeform 202"/>
              <p:cNvSpPr>
                <a:spLocks/>
              </p:cNvSpPr>
              <p:nvPr/>
            </p:nvSpPr>
            <p:spPr bwMode="auto">
              <a:xfrm>
                <a:off x="2815" y="2406"/>
                <a:ext cx="170" cy="202"/>
              </a:xfrm>
              <a:custGeom>
                <a:avLst/>
                <a:gdLst/>
                <a:ahLst/>
                <a:cxnLst>
                  <a:cxn ang="0">
                    <a:pos x="81" y="0"/>
                  </a:cxn>
                  <a:cxn ang="0">
                    <a:pos x="59" y="10"/>
                  </a:cxn>
                  <a:cxn ang="0">
                    <a:pos x="31" y="24"/>
                  </a:cxn>
                  <a:cxn ang="0">
                    <a:pos x="9" y="58"/>
                  </a:cxn>
                  <a:cxn ang="0">
                    <a:pos x="0" y="106"/>
                  </a:cxn>
                  <a:cxn ang="0">
                    <a:pos x="9" y="153"/>
                  </a:cxn>
                  <a:cxn ang="0">
                    <a:pos x="34" y="180"/>
                  </a:cxn>
                  <a:cxn ang="0">
                    <a:pos x="72" y="202"/>
                  </a:cxn>
                  <a:cxn ang="0">
                    <a:pos x="114" y="202"/>
                  </a:cxn>
                  <a:cxn ang="0">
                    <a:pos x="153" y="173"/>
                  </a:cxn>
                  <a:cxn ang="0">
                    <a:pos x="170" y="112"/>
                  </a:cxn>
                  <a:cxn ang="0">
                    <a:pos x="162" y="64"/>
                  </a:cxn>
                  <a:cxn ang="0">
                    <a:pos x="140" y="26"/>
                  </a:cxn>
                  <a:cxn ang="0">
                    <a:pos x="114" y="10"/>
                  </a:cxn>
                  <a:cxn ang="0">
                    <a:pos x="93" y="0"/>
                  </a:cxn>
                  <a:cxn ang="0">
                    <a:pos x="81" y="0"/>
                  </a:cxn>
                  <a:cxn ang="0">
                    <a:pos x="81" y="0"/>
                  </a:cxn>
                </a:cxnLst>
                <a:rect l="0" t="0" r="r" b="b"/>
                <a:pathLst>
                  <a:path w="170" h="202">
                    <a:moveTo>
                      <a:pt x="81" y="0"/>
                    </a:moveTo>
                    <a:lnTo>
                      <a:pt x="59" y="10"/>
                    </a:lnTo>
                    <a:lnTo>
                      <a:pt x="31" y="24"/>
                    </a:lnTo>
                    <a:lnTo>
                      <a:pt x="9" y="58"/>
                    </a:lnTo>
                    <a:lnTo>
                      <a:pt x="0" y="106"/>
                    </a:lnTo>
                    <a:lnTo>
                      <a:pt x="9" y="153"/>
                    </a:lnTo>
                    <a:lnTo>
                      <a:pt x="34" y="180"/>
                    </a:lnTo>
                    <a:lnTo>
                      <a:pt x="72" y="202"/>
                    </a:lnTo>
                    <a:lnTo>
                      <a:pt x="114" y="202"/>
                    </a:lnTo>
                    <a:lnTo>
                      <a:pt x="153" y="173"/>
                    </a:lnTo>
                    <a:lnTo>
                      <a:pt x="170" y="112"/>
                    </a:lnTo>
                    <a:lnTo>
                      <a:pt x="162" y="64"/>
                    </a:lnTo>
                    <a:lnTo>
                      <a:pt x="140" y="26"/>
                    </a:lnTo>
                    <a:lnTo>
                      <a:pt x="114" y="10"/>
                    </a:lnTo>
                    <a:lnTo>
                      <a:pt x="93" y="0"/>
                    </a:lnTo>
                    <a:lnTo>
                      <a:pt x="81" y="0"/>
                    </a:lnTo>
                    <a:lnTo>
                      <a:pt x="81" y="0"/>
                    </a:lnTo>
                    <a:close/>
                  </a:path>
                </a:pathLst>
              </a:custGeom>
              <a:solidFill>
                <a:srgbClr val="FFF2CC"/>
              </a:solidFill>
              <a:ln w="9525">
                <a:noFill/>
                <a:round/>
                <a:headEnd/>
                <a:tailEnd/>
              </a:ln>
            </p:spPr>
            <p:txBody>
              <a:bodyPr/>
              <a:lstStyle/>
              <a:p>
                <a:endParaRPr lang="en-US"/>
              </a:p>
            </p:txBody>
          </p:sp>
          <p:sp>
            <p:nvSpPr>
              <p:cNvPr id="26827" name="Freeform 203"/>
              <p:cNvSpPr>
                <a:spLocks/>
              </p:cNvSpPr>
              <p:nvPr/>
            </p:nvSpPr>
            <p:spPr bwMode="auto">
              <a:xfrm>
                <a:off x="2856" y="2420"/>
                <a:ext cx="42" cy="74"/>
              </a:xfrm>
              <a:custGeom>
                <a:avLst/>
                <a:gdLst/>
                <a:ahLst/>
                <a:cxnLst>
                  <a:cxn ang="0">
                    <a:pos x="42" y="0"/>
                  </a:cxn>
                  <a:cxn ang="0">
                    <a:pos x="40" y="74"/>
                  </a:cxn>
                  <a:cxn ang="0">
                    <a:pos x="0" y="17"/>
                  </a:cxn>
                  <a:cxn ang="0">
                    <a:pos x="42" y="0"/>
                  </a:cxn>
                  <a:cxn ang="0">
                    <a:pos x="42" y="0"/>
                  </a:cxn>
                </a:cxnLst>
                <a:rect l="0" t="0" r="r" b="b"/>
                <a:pathLst>
                  <a:path w="42" h="74">
                    <a:moveTo>
                      <a:pt x="42" y="0"/>
                    </a:moveTo>
                    <a:lnTo>
                      <a:pt x="40" y="74"/>
                    </a:lnTo>
                    <a:lnTo>
                      <a:pt x="0" y="17"/>
                    </a:lnTo>
                    <a:lnTo>
                      <a:pt x="42" y="0"/>
                    </a:lnTo>
                    <a:lnTo>
                      <a:pt x="42" y="0"/>
                    </a:lnTo>
                    <a:close/>
                  </a:path>
                </a:pathLst>
              </a:custGeom>
              <a:solidFill>
                <a:srgbClr val="5C5C73"/>
              </a:solidFill>
              <a:ln w="9525">
                <a:noFill/>
                <a:round/>
                <a:headEnd/>
                <a:tailEnd/>
              </a:ln>
            </p:spPr>
            <p:txBody>
              <a:bodyPr/>
              <a:lstStyle/>
              <a:p>
                <a:endParaRPr lang="en-US"/>
              </a:p>
            </p:txBody>
          </p:sp>
          <p:sp>
            <p:nvSpPr>
              <p:cNvPr id="26828" name="Freeform 204"/>
              <p:cNvSpPr>
                <a:spLocks/>
              </p:cNvSpPr>
              <p:nvPr/>
            </p:nvSpPr>
            <p:spPr bwMode="auto">
              <a:xfrm>
                <a:off x="2904" y="2425"/>
                <a:ext cx="44" cy="71"/>
              </a:xfrm>
              <a:custGeom>
                <a:avLst/>
                <a:gdLst/>
                <a:ahLst/>
                <a:cxnLst>
                  <a:cxn ang="0">
                    <a:pos x="11" y="0"/>
                  </a:cxn>
                  <a:cxn ang="0">
                    <a:pos x="0" y="71"/>
                  </a:cxn>
                  <a:cxn ang="0">
                    <a:pos x="44" y="20"/>
                  </a:cxn>
                  <a:cxn ang="0">
                    <a:pos x="11" y="0"/>
                  </a:cxn>
                  <a:cxn ang="0">
                    <a:pos x="11" y="0"/>
                  </a:cxn>
                </a:cxnLst>
                <a:rect l="0" t="0" r="r" b="b"/>
                <a:pathLst>
                  <a:path w="44" h="71">
                    <a:moveTo>
                      <a:pt x="11" y="0"/>
                    </a:moveTo>
                    <a:lnTo>
                      <a:pt x="0" y="71"/>
                    </a:lnTo>
                    <a:lnTo>
                      <a:pt x="44" y="20"/>
                    </a:lnTo>
                    <a:lnTo>
                      <a:pt x="11" y="0"/>
                    </a:lnTo>
                    <a:lnTo>
                      <a:pt x="11" y="0"/>
                    </a:lnTo>
                    <a:close/>
                  </a:path>
                </a:pathLst>
              </a:custGeom>
              <a:solidFill>
                <a:srgbClr val="5C5C73"/>
              </a:solidFill>
              <a:ln w="9525">
                <a:noFill/>
                <a:round/>
                <a:headEnd/>
                <a:tailEnd/>
              </a:ln>
            </p:spPr>
            <p:txBody>
              <a:bodyPr/>
              <a:lstStyle/>
              <a:p>
                <a:endParaRPr lang="en-US"/>
              </a:p>
            </p:txBody>
          </p:sp>
          <p:sp>
            <p:nvSpPr>
              <p:cNvPr id="26829" name="Freeform 205"/>
              <p:cNvSpPr>
                <a:spLocks/>
              </p:cNvSpPr>
              <p:nvPr/>
            </p:nvSpPr>
            <p:spPr bwMode="auto">
              <a:xfrm>
                <a:off x="2862" y="2523"/>
                <a:ext cx="34" cy="71"/>
              </a:xfrm>
              <a:custGeom>
                <a:avLst/>
                <a:gdLst/>
                <a:ahLst/>
                <a:cxnLst>
                  <a:cxn ang="0">
                    <a:pos x="34" y="0"/>
                  </a:cxn>
                  <a:cxn ang="0">
                    <a:pos x="33" y="71"/>
                  </a:cxn>
                  <a:cxn ang="0">
                    <a:pos x="0" y="53"/>
                  </a:cxn>
                  <a:cxn ang="0">
                    <a:pos x="34" y="0"/>
                  </a:cxn>
                  <a:cxn ang="0">
                    <a:pos x="34" y="0"/>
                  </a:cxn>
                </a:cxnLst>
                <a:rect l="0" t="0" r="r" b="b"/>
                <a:pathLst>
                  <a:path w="34" h="71">
                    <a:moveTo>
                      <a:pt x="34" y="0"/>
                    </a:moveTo>
                    <a:lnTo>
                      <a:pt x="33" y="71"/>
                    </a:lnTo>
                    <a:lnTo>
                      <a:pt x="0" y="53"/>
                    </a:lnTo>
                    <a:lnTo>
                      <a:pt x="34" y="0"/>
                    </a:lnTo>
                    <a:lnTo>
                      <a:pt x="34" y="0"/>
                    </a:lnTo>
                    <a:close/>
                  </a:path>
                </a:pathLst>
              </a:custGeom>
              <a:solidFill>
                <a:srgbClr val="5C5C73"/>
              </a:solidFill>
              <a:ln w="9525">
                <a:noFill/>
                <a:round/>
                <a:headEnd/>
                <a:tailEnd/>
              </a:ln>
            </p:spPr>
            <p:txBody>
              <a:bodyPr/>
              <a:lstStyle/>
              <a:p>
                <a:endParaRPr lang="en-US"/>
              </a:p>
            </p:txBody>
          </p:sp>
          <p:sp>
            <p:nvSpPr>
              <p:cNvPr id="26830" name="Freeform 206"/>
              <p:cNvSpPr>
                <a:spLocks/>
              </p:cNvSpPr>
              <p:nvPr/>
            </p:nvSpPr>
            <p:spPr bwMode="auto">
              <a:xfrm>
                <a:off x="2907" y="2525"/>
                <a:ext cx="42" cy="66"/>
              </a:xfrm>
              <a:custGeom>
                <a:avLst/>
                <a:gdLst/>
                <a:ahLst/>
                <a:cxnLst>
                  <a:cxn ang="0">
                    <a:pos x="0" y="0"/>
                  </a:cxn>
                  <a:cxn ang="0">
                    <a:pos x="10" y="66"/>
                  </a:cxn>
                  <a:cxn ang="0">
                    <a:pos x="42" y="43"/>
                  </a:cxn>
                  <a:cxn ang="0">
                    <a:pos x="0" y="0"/>
                  </a:cxn>
                  <a:cxn ang="0">
                    <a:pos x="0" y="0"/>
                  </a:cxn>
                </a:cxnLst>
                <a:rect l="0" t="0" r="r" b="b"/>
                <a:pathLst>
                  <a:path w="42" h="66">
                    <a:moveTo>
                      <a:pt x="0" y="0"/>
                    </a:moveTo>
                    <a:lnTo>
                      <a:pt x="10" y="66"/>
                    </a:lnTo>
                    <a:lnTo>
                      <a:pt x="42" y="43"/>
                    </a:lnTo>
                    <a:lnTo>
                      <a:pt x="0" y="0"/>
                    </a:lnTo>
                    <a:lnTo>
                      <a:pt x="0" y="0"/>
                    </a:lnTo>
                    <a:close/>
                  </a:path>
                </a:pathLst>
              </a:custGeom>
              <a:solidFill>
                <a:srgbClr val="5C5C73"/>
              </a:solidFill>
              <a:ln w="9525">
                <a:noFill/>
                <a:round/>
                <a:headEnd/>
                <a:tailEnd/>
              </a:ln>
            </p:spPr>
            <p:txBody>
              <a:bodyPr/>
              <a:lstStyle/>
              <a:p>
                <a:endParaRPr lang="en-US"/>
              </a:p>
            </p:txBody>
          </p:sp>
          <p:sp>
            <p:nvSpPr>
              <p:cNvPr id="26831" name="Freeform 207"/>
              <p:cNvSpPr>
                <a:spLocks/>
              </p:cNvSpPr>
              <p:nvPr/>
            </p:nvSpPr>
            <p:spPr bwMode="auto">
              <a:xfrm>
                <a:off x="2914" y="2457"/>
                <a:ext cx="57" cy="48"/>
              </a:xfrm>
              <a:custGeom>
                <a:avLst/>
                <a:gdLst/>
                <a:ahLst/>
                <a:cxnLst>
                  <a:cxn ang="0">
                    <a:pos x="0" y="44"/>
                  </a:cxn>
                  <a:cxn ang="0">
                    <a:pos x="46" y="0"/>
                  </a:cxn>
                  <a:cxn ang="0">
                    <a:pos x="57" y="48"/>
                  </a:cxn>
                  <a:cxn ang="0">
                    <a:pos x="0" y="44"/>
                  </a:cxn>
                  <a:cxn ang="0">
                    <a:pos x="0" y="44"/>
                  </a:cxn>
                </a:cxnLst>
                <a:rect l="0" t="0" r="r" b="b"/>
                <a:pathLst>
                  <a:path w="57" h="48">
                    <a:moveTo>
                      <a:pt x="0" y="44"/>
                    </a:moveTo>
                    <a:lnTo>
                      <a:pt x="46" y="0"/>
                    </a:lnTo>
                    <a:lnTo>
                      <a:pt x="57" y="48"/>
                    </a:lnTo>
                    <a:lnTo>
                      <a:pt x="0" y="44"/>
                    </a:lnTo>
                    <a:lnTo>
                      <a:pt x="0" y="44"/>
                    </a:lnTo>
                    <a:close/>
                  </a:path>
                </a:pathLst>
              </a:custGeom>
              <a:solidFill>
                <a:srgbClr val="5C5C73"/>
              </a:solidFill>
              <a:ln w="9525">
                <a:noFill/>
                <a:round/>
                <a:headEnd/>
                <a:tailEnd/>
              </a:ln>
            </p:spPr>
            <p:txBody>
              <a:bodyPr/>
              <a:lstStyle/>
              <a:p>
                <a:endParaRPr lang="en-US"/>
              </a:p>
            </p:txBody>
          </p:sp>
          <p:sp>
            <p:nvSpPr>
              <p:cNvPr id="26832" name="Freeform 208"/>
              <p:cNvSpPr>
                <a:spLocks/>
              </p:cNvSpPr>
              <p:nvPr/>
            </p:nvSpPr>
            <p:spPr bwMode="auto">
              <a:xfrm>
                <a:off x="2911" y="2517"/>
                <a:ext cx="61" cy="39"/>
              </a:xfrm>
              <a:custGeom>
                <a:avLst/>
                <a:gdLst/>
                <a:ahLst/>
                <a:cxnLst>
                  <a:cxn ang="0">
                    <a:pos x="0" y="0"/>
                  </a:cxn>
                  <a:cxn ang="0">
                    <a:pos x="61" y="4"/>
                  </a:cxn>
                  <a:cxn ang="0">
                    <a:pos x="49" y="39"/>
                  </a:cxn>
                  <a:cxn ang="0">
                    <a:pos x="0" y="0"/>
                  </a:cxn>
                  <a:cxn ang="0">
                    <a:pos x="0" y="0"/>
                  </a:cxn>
                </a:cxnLst>
                <a:rect l="0" t="0" r="r" b="b"/>
                <a:pathLst>
                  <a:path w="61" h="39">
                    <a:moveTo>
                      <a:pt x="0" y="0"/>
                    </a:moveTo>
                    <a:lnTo>
                      <a:pt x="61" y="4"/>
                    </a:lnTo>
                    <a:lnTo>
                      <a:pt x="49" y="39"/>
                    </a:lnTo>
                    <a:lnTo>
                      <a:pt x="0" y="0"/>
                    </a:lnTo>
                    <a:lnTo>
                      <a:pt x="0" y="0"/>
                    </a:lnTo>
                    <a:close/>
                  </a:path>
                </a:pathLst>
              </a:custGeom>
              <a:solidFill>
                <a:srgbClr val="5C5C73"/>
              </a:solidFill>
              <a:ln w="9525">
                <a:noFill/>
                <a:round/>
                <a:headEnd/>
                <a:tailEnd/>
              </a:ln>
            </p:spPr>
            <p:txBody>
              <a:bodyPr/>
              <a:lstStyle/>
              <a:p>
                <a:endParaRPr lang="en-US"/>
              </a:p>
            </p:txBody>
          </p:sp>
          <p:sp>
            <p:nvSpPr>
              <p:cNvPr id="26833" name="Freeform 209"/>
              <p:cNvSpPr>
                <a:spLocks/>
              </p:cNvSpPr>
              <p:nvPr/>
            </p:nvSpPr>
            <p:spPr bwMode="auto">
              <a:xfrm>
                <a:off x="2832" y="2452"/>
                <a:ext cx="58" cy="47"/>
              </a:xfrm>
              <a:custGeom>
                <a:avLst/>
                <a:gdLst/>
                <a:ahLst/>
                <a:cxnLst>
                  <a:cxn ang="0">
                    <a:pos x="58" y="47"/>
                  </a:cxn>
                  <a:cxn ang="0">
                    <a:pos x="18" y="0"/>
                  </a:cxn>
                  <a:cxn ang="0">
                    <a:pos x="0" y="45"/>
                  </a:cxn>
                  <a:cxn ang="0">
                    <a:pos x="58" y="47"/>
                  </a:cxn>
                  <a:cxn ang="0">
                    <a:pos x="58" y="47"/>
                  </a:cxn>
                </a:cxnLst>
                <a:rect l="0" t="0" r="r" b="b"/>
                <a:pathLst>
                  <a:path w="58" h="47">
                    <a:moveTo>
                      <a:pt x="58" y="47"/>
                    </a:moveTo>
                    <a:lnTo>
                      <a:pt x="18" y="0"/>
                    </a:lnTo>
                    <a:lnTo>
                      <a:pt x="0" y="45"/>
                    </a:lnTo>
                    <a:lnTo>
                      <a:pt x="58" y="47"/>
                    </a:lnTo>
                    <a:lnTo>
                      <a:pt x="58" y="47"/>
                    </a:lnTo>
                    <a:close/>
                  </a:path>
                </a:pathLst>
              </a:custGeom>
              <a:solidFill>
                <a:srgbClr val="5C5C73"/>
              </a:solidFill>
              <a:ln w="9525">
                <a:noFill/>
                <a:round/>
                <a:headEnd/>
                <a:tailEnd/>
              </a:ln>
            </p:spPr>
            <p:txBody>
              <a:bodyPr/>
              <a:lstStyle/>
              <a:p>
                <a:endParaRPr lang="en-US"/>
              </a:p>
            </p:txBody>
          </p:sp>
        </p:grpSp>
        <p:sp>
          <p:nvSpPr>
            <p:cNvPr id="26835" name="Freeform 211"/>
            <p:cNvSpPr>
              <a:spLocks/>
            </p:cNvSpPr>
            <p:nvPr/>
          </p:nvSpPr>
          <p:spPr bwMode="auto">
            <a:xfrm>
              <a:off x="2828" y="2512"/>
              <a:ext cx="58" cy="52"/>
            </a:xfrm>
            <a:custGeom>
              <a:avLst/>
              <a:gdLst/>
              <a:ahLst/>
              <a:cxnLst>
                <a:cxn ang="0">
                  <a:pos x="58" y="2"/>
                </a:cxn>
                <a:cxn ang="0">
                  <a:pos x="0" y="0"/>
                </a:cxn>
                <a:cxn ang="0">
                  <a:pos x="20" y="52"/>
                </a:cxn>
                <a:cxn ang="0">
                  <a:pos x="58" y="2"/>
                </a:cxn>
                <a:cxn ang="0">
                  <a:pos x="58" y="2"/>
                </a:cxn>
              </a:cxnLst>
              <a:rect l="0" t="0" r="r" b="b"/>
              <a:pathLst>
                <a:path w="58" h="52">
                  <a:moveTo>
                    <a:pt x="58" y="2"/>
                  </a:moveTo>
                  <a:lnTo>
                    <a:pt x="0" y="0"/>
                  </a:lnTo>
                  <a:lnTo>
                    <a:pt x="20" y="52"/>
                  </a:lnTo>
                  <a:lnTo>
                    <a:pt x="58" y="2"/>
                  </a:lnTo>
                  <a:lnTo>
                    <a:pt x="58" y="2"/>
                  </a:lnTo>
                  <a:close/>
                </a:path>
              </a:pathLst>
            </a:custGeom>
            <a:solidFill>
              <a:srgbClr val="5C5C73"/>
            </a:solidFill>
            <a:ln w="9525">
              <a:noFill/>
              <a:round/>
              <a:headEnd/>
              <a:tailEnd/>
            </a:ln>
          </p:spPr>
          <p:txBody>
            <a:bodyPr/>
            <a:lstStyle/>
            <a:p>
              <a:endParaRPr lang="en-US"/>
            </a:p>
          </p:txBody>
        </p:sp>
        <p:sp>
          <p:nvSpPr>
            <p:cNvPr id="26836" name="Freeform 212"/>
            <p:cNvSpPr>
              <a:spLocks/>
            </p:cNvSpPr>
            <p:nvPr/>
          </p:nvSpPr>
          <p:spPr bwMode="auto">
            <a:xfrm>
              <a:off x="2572" y="2274"/>
              <a:ext cx="656" cy="352"/>
            </a:xfrm>
            <a:custGeom>
              <a:avLst/>
              <a:gdLst/>
              <a:ahLst/>
              <a:cxnLst>
                <a:cxn ang="0">
                  <a:pos x="330" y="0"/>
                </a:cxn>
                <a:cxn ang="0">
                  <a:pos x="0" y="352"/>
                </a:cxn>
                <a:cxn ang="0">
                  <a:pos x="34" y="351"/>
                </a:cxn>
                <a:cxn ang="0">
                  <a:pos x="329" y="40"/>
                </a:cxn>
                <a:cxn ang="0">
                  <a:pos x="622" y="352"/>
                </a:cxn>
                <a:cxn ang="0">
                  <a:pos x="656" y="352"/>
                </a:cxn>
                <a:cxn ang="0">
                  <a:pos x="330" y="0"/>
                </a:cxn>
                <a:cxn ang="0">
                  <a:pos x="330" y="0"/>
                </a:cxn>
              </a:cxnLst>
              <a:rect l="0" t="0" r="r" b="b"/>
              <a:pathLst>
                <a:path w="656" h="352">
                  <a:moveTo>
                    <a:pt x="330" y="0"/>
                  </a:moveTo>
                  <a:lnTo>
                    <a:pt x="0" y="352"/>
                  </a:lnTo>
                  <a:lnTo>
                    <a:pt x="34" y="351"/>
                  </a:lnTo>
                  <a:lnTo>
                    <a:pt x="329" y="40"/>
                  </a:lnTo>
                  <a:lnTo>
                    <a:pt x="622" y="352"/>
                  </a:lnTo>
                  <a:lnTo>
                    <a:pt x="656" y="352"/>
                  </a:lnTo>
                  <a:lnTo>
                    <a:pt x="330" y="0"/>
                  </a:lnTo>
                  <a:lnTo>
                    <a:pt x="330" y="0"/>
                  </a:lnTo>
                  <a:close/>
                </a:path>
              </a:pathLst>
            </a:custGeom>
            <a:solidFill>
              <a:srgbClr val="FFF2CC"/>
            </a:solidFill>
            <a:ln w="9525">
              <a:noFill/>
              <a:round/>
              <a:headEnd/>
              <a:tailEnd/>
            </a:ln>
          </p:spPr>
          <p:txBody>
            <a:bodyPr/>
            <a:lstStyle/>
            <a:p>
              <a:endParaRPr lang="en-US"/>
            </a:p>
          </p:txBody>
        </p:sp>
        <p:sp>
          <p:nvSpPr>
            <p:cNvPr id="26837" name="Freeform 213"/>
            <p:cNvSpPr>
              <a:spLocks/>
            </p:cNvSpPr>
            <p:nvPr/>
          </p:nvSpPr>
          <p:spPr bwMode="auto">
            <a:xfrm>
              <a:off x="3478" y="2648"/>
              <a:ext cx="35" cy="770"/>
            </a:xfrm>
            <a:custGeom>
              <a:avLst/>
              <a:gdLst/>
              <a:ahLst/>
              <a:cxnLst>
                <a:cxn ang="0">
                  <a:pos x="0" y="0"/>
                </a:cxn>
                <a:cxn ang="0">
                  <a:pos x="31" y="0"/>
                </a:cxn>
                <a:cxn ang="0">
                  <a:pos x="35" y="763"/>
                </a:cxn>
                <a:cxn ang="0">
                  <a:pos x="9" y="770"/>
                </a:cxn>
                <a:cxn ang="0">
                  <a:pos x="0" y="0"/>
                </a:cxn>
                <a:cxn ang="0">
                  <a:pos x="0" y="0"/>
                </a:cxn>
              </a:cxnLst>
              <a:rect l="0" t="0" r="r" b="b"/>
              <a:pathLst>
                <a:path w="35" h="770">
                  <a:moveTo>
                    <a:pt x="0" y="0"/>
                  </a:moveTo>
                  <a:lnTo>
                    <a:pt x="31" y="0"/>
                  </a:lnTo>
                  <a:lnTo>
                    <a:pt x="35" y="763"/>
                  </a:lnTo>
                  <a:lnTo>
                    <a:pt x="9" y="770"/>
                  </a:lnTo>
                  <a:lnTo>
                    <a:pt x="0" y="0"/>
                  </a:lnTo>
                  <a:lnTo>
                    <a:pt x="0" y="0"/>
                  </a:lnTo>
                  <a:close/>
                </a:path>
              </a:pathLst>
            </a:custGeom>
            <a:solidFill>
              <a:srgbClr val="FFF2CC"/>
            </a:solidFill>
            <a:ln w="9525">
              <a:noFill/>
              <a:round/>
              <a:headEnd/>
              <a:tailEnd/>
            </a:ln>
          </p:spPr>
          <p:txBody>
            <a:bodyPr/>
            <a:lstStyle/>
            <a:p>
              <a:endParaRPr lang="en-US"/>
            </a:p>
          </p:txBody>
        </p:sp>
        <p:sp>
          <p:nvSpPr>
            <p:cNvPr id="26838" name="Freeform 214"/>
            <p:cNvSpPr>
              <a:spLocks/>
            </p:cNvSpPr>
            <p:nvPr/>
          </p:nvSpPr>
          <p:spPr bwMode="auto">
            <a:xfrm>
              <a:off x="2267" y="2656"/>
              <a:ext cx="35" cy="769"/>
            </a:xfrm>
            <a:custGeom>
              <a:avLst/>
              <a:gdLst/>
              <a:ahLst/>
              <a:cxnLst>
                <a:cxn ang="0">
                  <a:pos x="0" y="0"/>
                </a:cxn>
                <a:cxn ang="0">
                  <a:pos x="31" y="0"/>
                </a:cxn>
                <a:cxn ang="0">
                  <a:pos x="35" y="761"/>
                </a:cxn>
                <a:cxn ang="0">
                  <a:pos x="9" y="769"/>
                </a:cxn>
                <a:cxn ang="0">
                  <a:pos x="0" y="0"/>
                </a:cxn>
                <a:cxn ang="0">
                  <a:pos x="0" y="0"/>
                </a:cxn>
              </a:cxnLst>
              <a:rect l="0" t="0" r="r" b="b"/>
              <a:pathLst>
                <a:path w="35" h="769">
                  <a:moveTo>
                    <a:pt x="0" y="0"/>
                  </a:moveTo>
                  <a:lnTo>
                    <a:pt x="31" y="0"/>
                  </a:lnTo>
                  <a:lnTo>
                    <a:pt x="35" y="761"/>
                  </a:lnTo>
                  <a:lnTo>
                    <a:pt x="9" y="769"/>
                  </a:lnTo>
                  <a:lnTo>
                    <a:pt x="0" y="0"/>
                  </a:lnTo>
                  <a:lnTo>
                    <a:pt x="0" y="0"/>
                  </a:lnTo>
                  <a:close/>
                </a:path>
              </a:pathLst>
            </a:custGeom>
            <a:solidFill>
              <a:srgbClr val="FFF2CC"/>
            </a:solidFill>
            <a:ln w="9525">
              <a:noFill/>
              <a:round/>
              <a:headEnd/>
              <a:tailEnd/>
            </a:ln>
          </p:spPr>
          <p:txBody>
            <a:bodyPr/>
            <a:lstStyle/>
            <a:p>
              <a:endParaRPr lang="en-US"/>
            </a:p>
          </p:txBody>
        </p:sp>
        <p:sp>
          <p:nvSpPr>
            <p:cNvPr id="26839" name="Freeform 215"/>
            <p:cNvSpPr>
              <a:spLocks/>
            </p:cNvSpPr>
            <p:nvPr/>
          </p:nvSpPr>
          <p:spPr bwMode="auto">
            <a:xfrm>
              <a:off x="2269" y="2656"/>
              <a:ext cx="29" cy="41"/>
            </a:xfrm>
            <a:custGeom>
              <a:avLst/>
              <a:gdLst/>
              <a:ahLst/>
              <a:cxnLst>
                <a:cxn ang="0">
                  <a:pos x="0" y="2"/>
                </a:cxn>
                <a:cxn ang="0">
                  <a:pos x="29" y="0"/>
                </a:cxn>
                <a:cxn ang="0">
                  <a:pos x="29" y="41"/>
                </a:cxn>
                <a:cxn ang="0">
                  <a:pos x="0" y="38"/>
                </a:cxn>
                <a:cxn ang="0">
                  <a:pos x="0" y="2"/>
                </a:cxn>
                <a:cxn ang="0">
                  <a:pos x="0" y="2"/>
                </a:cxn>
              </a:cxnLst>
              <a:rect l="0" t="0" r="r" b="b"/>
              <a:pathLst>
                <a:path w="29" h="41">
                  <a:moveTo>
                    <a:pt x="0" y="2"/>
                  </a:moveTo>
                  <a:lnTo>
                    <a:pt x="29" y="0"/>
                  </a:lnTo>
                  <a:lnTo>
                    <a:pt x="29" y="41"/>
                  </a:lnTo>
                  <a:lnTo>
                    <a:pt x="0" y="38"/>
                  </a:lnTo>
                  <a:lnTo>
                    <a:pt x="0" y="2"/>
                  </a:lnTo>
                  <a:lnTo>
                    <a:pt x="0" y="2"/>
                  </a:lnTo>
                  <a:close/>
                </a:path>
              </a:pathLst>
            </a:custGeom>
            <a:solidFill>
              <a:srgbClr val="D3A49E"/>
            </a:solidFill>
            <a:ln w="9525">
              <a:noFill/>
              <a:round/>
              <a:headEnd/>
              <a:tailEnd/>
            </a:ln>
          </p:spPr>
          <p:txBody>
            <a:bodyPr/>
            <a:lstStyle/>
            <a:p>
              <a:endParaRPr lang="en-US"/>
            </a:p>
          </p:txBody>
        </p:sp>
        <p:sp>
          <p:nvSpPr>
            <p:cNvPr id="26840" name="Freeform 216"/>
            <p:cNvSpPr>
              <a:spLocks/>
            </p:cNvSpPr>
            <p:nvPr/>
          </p:nvSpPr>
          <p:spPr bwMode="auto">
            <a:xfrm>
              <a:off x="2183" y="2625"/>
              <a:ext cx="1455" cy="35"/>
            </a:xfrm>
            <a:custGeom>
              <a:avLst/>
              <a:gdLst/>
              <a:ahLst/>
              <a:cxnLst>
                <a:cxn ang="0">
                  <a:pos x="0" y="0"/>
                </a:cxn>
                <a:cxn ang="0">
                  <a:pos x="1455" y="0"/>
                </a:cxn>
                <a:cxn ang="0">
                  <a:pos x="1451" y="32"/>
                </a:cxn>
                <a:cxn ang="0">
                  <a:pos x="0" y="35"/>
                </a:cxn>
                <a:cxn ang="0">
                  <a:pos x="0" y="0"/>
                </a:cxn>
                <a:cxn ang="0">
                  <a:pos x="0" y="0"/>
                </a:cxn>
              </a:cxnLst>
              <a:rect l="0" t="0" r="r" b="b"/>
              <a:pathLst>
                <a:path w="1455" h="35">
                  <a:moveTo>
                    <a:pt x="0" y="0"/>
                  </a:moveTo>
                  <a:lnTo>
                    <a:pt x="1455" y="0"/>
                  </a:lnTo>
                  <a:lnTo>
                    <a:pt x="1451" y="32"/>
                  </a:lnTo>
                  <a:lnTo>
                    <a:pt x="0" y="35"/>
                  </a:lnTo>
                  <a:lnTo>
                    <a:pt x="0" y="0"/>
                  </a:lnTo>
                  <a:lnTo>
                    <a:pt x="0" y="0"/>
                  </a:lnTo>
                  <a:close/>
                </a:path>
              </a:pathLst>
            </a:custGeom>
            <a:solidFill>
              <a:srgbClr val="FFF2CC"/>
            </a:solidFill>
            <a:ln w="9525">
              <a:noFill/>
              <a:round/>
              <a:headEnd/>
              <a:tailEnd/>
            </a:ln>
          </p:spPr>
          <p:txBody>
            <a:bodyPr/>
            <a:lstStyle/>
            <a:p>
              <a:endParaRPr lang="en-US"/>
            </a:p>
          </p:txBody>
        </p:sp>
        <p:sp>
          <p:nvSpPr>
            <p:cNvPr id="26841" name="Freeform 217"/>
            <p:cNvSpPr>
              <a:spLocks/>
            </p:cNvSpPr>
            <p:nvPr/>
          </p:nvSpPr>
          <p:spPr bwMode="auto">
            <a:xfrm>
              <a:off x="2361" y="2678"/>
              <a:ext cx="157" cy="225"/>
            </a:xfrm>
            <a:custGeom>
              <a:avLst/>
              <a:gdLst/>
              <a:ahLst/>
              <a:cxnLst>
                <a:cxn ang="0">
                  <a:pos x="155" y="6"/>
                </a:cxn>
                <a:cxn ang="0">
                  <a:pos x="157" y="225"/>
                </a:cxn>
                <a:cxn ang="0">
                  <a:pos x="29" y="225"/>
                </a:cxn>
                <a:cxn ang="0">
                  <a:pos x="0" y="195"/>
                </a:cxn>
                <a:cxn ang="0">
                  <a:pos x="136" y="190"/>
                </a:cxn>
                <a:cxn ang="0">
                  <a:pos x="136" y="0"/>
                </a:cxn>
                <a:cxn ang="0">
                  <a:pos x="155" y="6"/>
                </a:cxn>
                <a:cxn ang="0">
                  <a:pos x="155" y="6"/>
                </a:cxn>
              </a:cxnLst>
              <a:rect l="0" t="0" r="r" b="b"/>
              <a:pathLst>
                <a:path w="157" h="225">
                  <a:moveTo>
                    <a:pt x="155" y="6"/>
                  </a:moveTo>
                  <a:lnTo>
                    <a:pt x="157" y="225"/>
                  </a:lnTo>
                  <a:lnTo>
                    <a:pt x="29" y="225"/>
                  </a:lnTo>
                  <a:lnTo>
                    <a:pt x="0" y="195"/>
                  </a:lnTo>
                  <a:lnTo>
                    <a:pt x="136" y="190"/>
                  </a:lnTo>
                  <a:lnTo>
                    <a:pt x="136" y="0"/>
                  </a:lnTo>
                  <a:lnTo>
                    <a:pt x="155" y="6"/>
                  </a:lnTo>
                  <a:lnTo>
                    <a:pt x="155" y="6"/>
                  </a:lnTo>
                  <a:close/>
                </a:path>
              </a:pathLst>
            </a:custGeom>
            <a:solidFill>
              <a:srgbClr val="993232"/>
            </a:solidFill>
            <a:ln w="9525">
              <a:noFill/>
              <a:round/>
              <a:headEnd/>
              <a:tailEnd/>
            </a:ln>
          </p:spPr>
          <p:txBody>
            <a:bodyPr/>
            <a:lstStyle/>
            <a:p>
              <a:endParaRPr lang="en-US"/>
            </a:p>
          </p:txBody>
        </p:sp>
        <p:sp>
          <p:nvSpPr>
            <p:cNvPr id="26842" name="Freeform 218"/>
            <p:cNvSpPr>
              <a:spLocks/>
            </p:cNvSpPr>
            <p:nvPr/>
          </p:nvSpPr>
          <p:spPr bwMode="auto">
            <a:xfrm>
              <a:off x="2539" y="2683"/>
              <a:ext cx="158" cy="223"/>
            </a:xfrm>
            <a:custGeom>
              <a:avLst/>
              <a:gdLst/>
              <a:ahLst/>
              <a:cxnLst>
                <a:cxn ang="0">
                  <a:pos x="156" y="4"/>
                </a:cxn>
                <a:cxn ang="0">
                  <a:pos x="158" y="223"/>
                </a:cxn>
                <a:cxn ang="0">
                  <a:pos x="30" y="223"/>
                </a:cxn>
                <a:cxn ang="0">
                  <a:pos x="0" y="195"/>
                </a:cxn>
                <a:cxn ang="0">
                  <a:pos x="137" y="189"/>
                </a:cxn>
                <a:cxn ang="0">
                  <a:pos x="137" y="0"/>
                </a:cxn>
                <a:cxn ang="0">
                  <a:pos x="156" y="4"/>
                </a:cxn>
                <a:cxn ang="0">
                  <a:pos x="156" y="4"/>
                </a:cxn>
              </a:cxnLst>
              <a:rect l="0" t="0" r="r" b="b"/>
              <a:pathLst>
                <a:path w="158" h="223">
                  <a:moveTo>
                    <a:pt x="156" y="4"/>
                  </a:moveTo>
                  <a:lnTo>
                    <a:pt x="158" y="223"/>
                  </a:lnTo>
                  <a:lnTo>
                    <a:pt x="30" y="223"/>
                  </a:lnTo>
                  <a:lnTo>
                    <a:pt x="0" y="195"/>
                  </a:lnTo>
                  <a:lnTo>
                    <a:pt x="137" y="189"/>
                  </a:lnTo>
                  <a:lnTo>
                    <a:pt x="137" y="0"/>
                  </a:lnTo>
                  <a:lnTo>
                    <a:pt x="156" y="4"/>
                  </a:lnTo>
                  <a:lnTo>
                    <a:pt x="156" y="4"/>
                  </a:lnTo>
                  <a:close/>
                </a:path>
              </a:pathLst>
            </a:custGeom>
            <a:solidFill>
              <a:srgbClr val="993232"/>
            </a:solidFill>
            <a:ln w="9525">
              <a:noFill/>
              <a:round/>
              <a:headEnd/>
              <a:tailEnd/>
            </a:ln>
          </p:spPr>
          <p:txBody>
            <a:bodyPr/>
            <a:lstStyle/>
            <a:p>
              <a:endParaRPr lang="en-US"/>
            </a:p>
          </p:txBody>
        </p:sp>
        <p:sp>
          <p:nvSpPr>
            <p:cNvPr id="26843" name="Freeform 219"/>
            <p:cNvSpPr>
              <a:spLocks/>
            </p:cNvSpPr>
            <p:nvPr/>
          </p:nvSpPr>
          <p:spPr bwMode="auto">
            <a:xfrm>
              <a:off x="3124" y="2686"/>
              <a:ext cx="157" cy="225"/>
            </a:xfrm>
            <a:custGeom>
              <a:avLst/>
              <a:gdLst/>
              <a:ahLst/>
              <a:cxnLst>
                <a:cxn ang="0">
                  <a:pos x="155" y="6"/>
                </a:cxn>
                <a:cxn ang="0">
                  <a:pos x="157" y="225"/>
                </a:cxn>
                <a:cxn ang="0">
                  <a:pos x="29" y="225"/>
                </a:cxn>
                <a:cxn ang="0">
                  <a:pos x="0" y="195"/>
                </a:cxn>
                <a:cxn ang="0">
                  <a:pos x="137" y="191"/>
                </a:cxn>
                <a:cxn ang="0">
                  <a:pos x="137" y="0"/>
                </a:cxn>
                <a:cxn ang="0">
                  <a:pos x="155" y="6"/>
                </a:cxn>
                <a:cxn ang="0">
                  <a:pos x="155" y="6"/>
                </a:cxn>
              </a:cxnLst>
              <a:rect l="0" t="0" r="r" b="b"/>
              <a:pathLst>
                <a:path w="157" h="225">
                  <a:moveTo>
                    <a:pt x="155" y="6"/>
                  </a:moveTo>
                  <a:lnTo>
                    <a:pt x="157" y="225"/>
                  </a:lnTo>
                  <a:lnTo>
                    <a:pt x="29" y="225"/>
                  </a:lnTo>
                  <a:lnTo>
                    <a:pt x="0" y="195"/>
                  </a:lnTo>
                  <a:lnTo>
                    <a:pt x="137" y="191"/>
                  </a:lnTo>
                  <a:lnTo>
                    <a:pt x="137" y="0"/>
                  </a:lnTo>
                  <a:lnTo>
                    <a:pt x="155" y="6"/>
                  </a:lnTo>
                  <a:lnTo>
                    <a:pt x="155" y="6"/>
                  </a:lnTo>
                  <a:close/>
                </a:path>
              </a:pathLst>
            </a:custGeom>
            <a:solidFill>
              <a:srgbClr val="993232"/>
            </a:solidFill>
            <a:ln w="9525">
              <a:noFill/>
              <a:round/>
              <a:headEnd/>
              <a:tailEnd/>
            </a:ln>
          </p:spPr>
          <p:txBody>
            <a:bodyPr/>
            <a:lstStyle/>
            <a:p>
              <a:endParaRPr lang="en-US"/>
            </a:p>
          </p:txBody>
        </p:sp>
        <p:sp>
          <p:nvSpPr>
            <p:cNvPr id="26844" name="Freeform 220"/>
            <p:cNvSpPr>
              <a:spLocks/>
            </p:cNvSpPr>
            <p:nvPr/>
          </p:nvSpPr>
          <p:spPr bwMode="auto">
            <a:xfrm>
              <a:off x="3303" y="2691"/>
              <a:ext cx="156" cy="223"/>
            </a:xfrm>
            <a:custGeom>
              <a:avLst/>
              <a:gdLst/>
              <a:ahLst/>
              <a:cxnLst>
                <a:cxn ang="0">
                  <a:pos x="154" y="5"/>
                </a:cxn>
                <a:cxn ang="0">
                  <a:pos x="156" y="223"/>
                </a:cxn>
                <a:cxn ang="0">
                  <a:pos x="29" y="223"/>
                </a:cxn>
                <a:cxn ang="0">
                  <a:pos x="0" y="195"/>
                </a:cxn>
                <a:cxn ang="0">
                  <a:pos x="137" y="189"/>
                </a:cxn>
                <a:cxn ang="0">
                  <a:pos x="137" y="0"/>
                </a:cxn>
                <a:cxn ang="0">
                  <a:pos x="154" y="5"/>
                </a:cxn>
                <a:cxn ang="0">
                  <a:pos x="154" y="5"/>
                </a:cxn>
              </a:cxnLst>
              <a:rect l="0" t="0" r="r" b="b"/>
              <a:pathLst>
                <a:path w="156" h="223">
                  <a:moveTo>
                    <a:pt x="154" y="5"/>
                  </a:moveTo>
                  <a:lnTo>
                    <a:pt x="156" y="223"/>
                  </a:lnTo>
                  <a:lnTo>
                    <a:pt x="29" y="223"/>
                  </a:lnTo>
                  <a:lnTo>
                    <a:pt x="0" y="195"/>
                  </a:lnTo>
                  <a:lnTo>
                    <a:pt x="137" y="189"/>
                  </a:lnTo>
                  <a:lnTo>
                    <a:pt x="137" y="0"/>
                  </a:lnTo>
                  <a:lnTo>
                    <a:pt x="154" y="5"/>
                  </a:lnTo>
                  <a:lnTo>
                    <a:pt x="154" y="5"/>
                  </a:lnTo>
                  <a:close/>
                </a:path>
              </a:pathLst>
            </a:custGeom>
            <a:solidFill>
              <a:srgbClr val="993232"/>
            </a:solidFill>
            <a:ln w="9525">
              <a:noFill/>
              <a:round/>
              <a:headEnd/>
              <a:tailEnd/>
            </a:ln>
          </p:spPr>
          <p:txBody>
            <a:bodyPr/>
            <a:lstStyle/>
            <a:p>
              <a:endParaRPr lang="en-US"/>
            </a:p>
          </p:txBody>
        </p:sp>
        <p:sp>
          <p:nvSpPr>
            <p:cNvPr id="26845" name="Freeform 221"/>
            <p:cNvSpPr>
              <a:spLocks/>
            </p:cNvSpPr>
            <p:nvPr/>
          </p:nvSpPr>
          <p:spPr bwMode="auto">
            <a:xfrm>
              <a:off x="2360" y="2933"/>
              <a:ext cx="157" cy="397"/>
            </a:xfrm>
            <a:custGeom>
              <a:avLst/>
              <a:gdLst/>
              <a:ahLst/>
              <a:cxnLst>
                <a:cxn ang="0">
                  <a:pos x="155" y="15"/>
                </a:cxn>
                <a:cxn ang="0">
                  <a:pos x="157" y="397"/>
                </a:cxn>
                <a:cxn ang="0">
                  <a:pos x="29" y="397"/>
                </a:cxn>
                <a:cxn ang="0">
                  <a:pos x="0" y="368"/>
                </a:cxn>
                <a:cxn ang="0">
                  <a:pos x="136" y="363"/>
                </a:cxn>
                <a:cxn ang="0">
                  <a:pos x="139" y="0"/>
                </a:cxn>
                <a:cxn ang="0">
                  <a:pos x="155" y="15"/>
                </a:cxn>
                <a:cxn ang="0">
                  <a:pos x="155" y="15"/>
                </a:cxn>
              </a:cxnLst>
              <a:rect l="0" t="0" r="r" b="b"/>
              <a:pathLst>
                <a:path w="157" h="397">
                  <a:moveTo>
                    <a:pt x="155" y="15"/>
                  </a:moveTo>
                  <a:lnTo>
                    <a:pt x="157" y="397"/>
                  </a:lnTo>
                  <a:lnTo>
                    <a:pt x="29" y="397"/>
                  </a:lnTo>
                  <a:lnTo>
                    <a:pt x="0" y="368"/>
                  </a:lnTo>
                  <a:lnTo>
                    <a:pt x="136" y="363"/>
                  </a:lnTo>
                  <a:lnTo>
                    <a:pt x="139" y="0"/>
                  </a:lnTo>
                  <a:lnTo>
                    <a:pt x="155" y="15"/>
                  </a:lnTo>
                  <a:lnTo>
                    <a:pt x="155" y="15"/>
                  </a:lnTo>
                  <a:close/>
                </a:path>
              </a:pathLst>
            </a:custGeom>
            <a:solidFill>
              <a:srgbClr val="993232"/>
            </a:solidFill>
            <a:ln w="9525">
              <a:noFill/>
              <a:round/>
              <a:headEnd/>
              <a:tailEnd/>
            </a:ln>
          </p:spPr>
          <p:txBody>
            <a:bodyPr/>
            <a:lstStyle/>
            <a:p>
              <a:endParaRPr lang="en-US"/>
            </a:p>
          </p:txBody>
        </p:sp>
        <p:sp>
          <p:nvSpPr>
            <p:cNvPr id="26846" name="Freeform 222"/>
            <p:cNvSpPr>
              <a:spLocks/>
            </p:cNvSpPr>
            <p:nvPr/>
          </p:nvSpPr>
          <p:spPr bwMode="auto">
            <a:xfrm>
              <a:off x="2536" y="2938"/>
              <a:ext cx="158" cy="396"/>
            </a:xfrm>
            <a:custGeom>
              <a:avLst/>
              <a:gdLst/>
              <a:ahLst/>
              <a:cxnLst>
                <a:cxn ang="0">
                  <a:pos x="156" y="15"/>
                </a:cxn>
                <a:cxn ang="0">
                  <a:pos x="158" y="396"/>
                </a:cxn>
                <a:cxn ang="0">
                  <a:pos x="30" y="396"/>
                </a:cxn>
                <a:cxn ang="0">
                  <a:pos x="0" y="367"/>
                </a:cxn>
                <a:cxn ang="0">
                  <a:pos x="137" y="362"/>
                </a:cxn>
                <a:cxn ang="0">
                  <a:pos x="140" y="0"/>
                </a:cxn>
                <a:cxn ang="0">
                  <a:pos x="156" y="15"/>
                </a:cxn>
                <a:cxn ang="0">
                  <a:pos x="156" y="15"/>
                </a:cxn>
              </a:cxnLst>
              <a:rect l="0" t="0" r="r" b="b"/>
              <a:pathLst>
                <a:path w="158" h="396">
                  <a:moveTo>
                    <a:pt x="156" y="15"/>
                  </a:moveTo>
                  <a:lnTo>
                    <a:pt x="158" y="396"/>
                  </a:lnTo>
                  <a:lnTo>
                    <a:pt x="30" y="396"/>
                  </a:lnTo>
                  <a:lnTo>
                    <a:pt x="0" y="367"/>
                  </a:lnTo>
                  <a:lnTo>
                    <a:pt x="137" y="362"/>
                  </a:lnTo>
                  <a:lnTo>
                    <a:pt x="140" y="0"/>
                  </a:lnTo>
                  <a:lnTo>
                    <a:pt x="156" y="15"/>
                  </a:lnTo>
                  <a:lnTo>
                    <a:pt x="156" y="15"/>
                  </a:lnTo>
                  <a:close/>
                </a:path>
              </a:pathLst>
            </a:custGeom>
            <a:solidFill>
              <a:srgbClr val="993232"/>
            </a:solidFill>
            <a:ln w="9525">
              <a:noFill/>
              <a:round/>
              <a:headEnd/>
              <a:tailEnd/>
            </a:ln>
          </p:spPr>
          <p:txBody>
            <a:bodyPr/>
            <a:lstStyle/>
            <a:p>
              <a:endParaRPr lang="en-US"/>
            </a:p>
          </p:txBody>
        </p:sp>
        <p:sp>
          <p:nvSpPr>
            <p:cNvPr id="26847" name="Freeform 223"/>
            <p:cNvSpPr>
              <a:spLocks/>
            </p:cNvSpPr>
            <p:nvPr/>
          </p:nvSpPr>
          <p:spPr bwMode="auto">
            <a:xfrm>
              <a:off x="3126" y="2937"/>
              <a:ext cx="156" cy="396"/>
            </a:xfrm>
            <a:custGeom>
              <a:avLst/>
              <a:gdLst/>
              <a:ahLst/>
              <a:cxnLst>
                <a:cxn ang="0">
                  <a:pos x="154" y="15"/>
                </a:cxn>
                <a:cxn ang="0">
                  <a:pos x="156" y="396"/>
                </a:cxn>
                <a:cxn ang="0">
                  <a:pos x="28" y="396"/>
                </a:cxn>
                <a:cxn ang="0">
                  <a:pos x="0" y="368"/>
                </a:cxn>
                <a:cxn ang="0">
                  <a:pos x="136" y="362"/>
                </a:cxn>
                <a:cxn ang="0">
                  <a:pos x="139" y="0"/>
                </a:cxn>
                <a:cxn ang="0">
                  <a:pos x="154" y="15"/>
                </a:cxn>
                <a:cxn ang="0">
                  <a:pos x="154" y="15"/>
                </a:cxn>
              </a:cxnLst>
              <a:rect l="0" t="0" r="r" b="b"/>
              <a:pathLst>
                <a:path w="156" h="396">
                  <a:moveTo>
                    <a:pt x="154" y="15"/>
                  </a:moveTo>
                  <a:lnTo>
                    <a:pt x="156" y="396"/>
                  </a:lnTo>
                  <a:lnTo>
                    <a:pt x="28" y="396"/>
                  </a:lnTo>
                  <a:lnTo>
                    <a:pt x="0" y="368"/>
                  </a:lnTo>
                  <a:lnTo>
                    <a:pt x="136" y="362"/>
                  </a:lnTo>
                  <a:lnTo>
                    <a:pt x="139" y="0"/>
                  </a:lnTo>
                  <a:lnTo>
                    <a:pt x="154" y="15"/>
                  </a:lnTo>
                  <a:lnTo>
                    <a:pt x="154" y="15"/>
                  </a:lnTo>
                  <a:close/>
                </a:path>
              </a:pathLst>
            </a:custGeom>
            <a:solidFill>
              <a:srgbClr val="993232"/>
            </a:solidFill>
            <a:ln w="9525">
              <a:noFill/>
              <a:round/>
              <a:headEnd/>
              <a:tailEnd/>
            </a:ln>
          </p:spPr>
          <p:txBody>
            <a:bodyPr/>
            <a:lstStyle/>
            <a:p>
              <a:endParaRPr lang="en-US"/>
            </a:p>
          </p:txBody>
        </p:sp>
        <p:sp>
          <p:nvSpPr>
            <p:cNvPr id="26848" name="Freeform 224"/>
            <p:cNvSpPr>
              <a:spLocks/>
            </p:cNvSpPr>
            <p:nvPr/>
          </p:nvSpPr>
          <p:spPr bwMode="auto">
            <a:xfrm>
              <a:off x="3304" y="2943"/>
              <a:ext cx="157" cy="396"/>
            </a:xfrm>
            <a:custGeom>
              <a:avLst/>
              <a:gdLst/>
              <a:ahLst/>
              <a:cxnLst>
                <a:cxn ang="0">
                  <a:pos x="155" y="16"/>
                </a:cxn>
                <a:cxn ang="0">
                  <a:pos x="157" y="396"/>
                </a:cxn>
                <a:cxn ang="0">
                  <a:pos x="29" y="396"/>
                </a:cxn>
                <a:cxn ang="0">
                  <a:pos x="0" y="368"/>
                </a:cxn>
                <a:cxn ang="0">
                  <a:pos x="137" y="363"/>
                </a:cxn>
                <a:cxn ang="0">
                  <a:pos x="140" y="0"/>
                </a:cxn>
                <a:cxn ang="0">
                  <a:pos x="155" y="16"/>
                </a:cxn>
                <a:cxn ang="0">
                  <a:pos x="155" y="16"/>
                </a:cxn>
              </a:cxnLst>
              <a:rect l="0" t="0" r="r" b="b"/>
              <a:pathLst>
                <a:path w="157" h="396">
                  <a:moveTo>
                    <a:pt x="155" y="16"/>
                  </a:moveTo>
                  <a:lnTo>
                    <a:pt x="157" y="396"/>
                  </a:lnTo>
                  <a:lnTo>
                    <a:pt x="29" y="396"/>
                  </a:lnTo>
                  <a:lnTo>
                    <a:pt x="0" y="368"/>
                  </a:lnTo>
                  <a:lnTo>
                    <a:pt x="137" y="363"/>
                  </a:lnTo>
                  <a:lnTo>
                    <a:pt x="140" y="0"/>
                  </a:lnTo>
                  <a:lnTo>
                    <a:pt x="155" y="16"/>
                  </a:lnTo>
                  <a:lnTo>
                    <a:pt x="155" y="16"/>
                  </a:lnTo>
                  <a:close/>
                </a:path>
              </a:pathLst>
            </a:custGeom>
            <a:solidFill>
              <a:srgbClr val="993232"/>
            </a:solidFill>
            <a:ln w="9525">
              <a:noFill/>
              <a:round/>
              <a:headEnd/>
              <a:tailEnd/>
            </a:ln>
          </p:spPr>
          <p:txBody>
            <a:bodyPr/>
            <a:lstStyle/>
            <a:p>
              <a:endParaRPr lang="en-US"/>
            </a:p>
          </p:txBody>
        </p:sp>
        <p:sp>
          <p:nvSpPr>
            <p:cNvPr id="26849" name="Freeform 225"/>
            <p:cNvSpPr>
              <a:spLocks/>
            </p:cNvSpPr>
            <p:nvPr/>
          </p:nvSpPr>
          <p:spPr bwMode="auto">
            <a:xfrm>
              <a:off x="2356" y="2930"/>
              <a:ext cx="148" cy="375"/>
            </a:xfrm>
            <a:custGeom>
              <a:avLst/>
              <a:gdLst/>
              <a:ahLst/>
              <a:cxnLst>
                <a:cxn ang="0">
                  <a:pos x="0" y="2"/>
                </a:cxn>
                <a:cxn ang="0">
                  <a:pos x="148" y="0"/>
                </a:cxn>
                <a:cxn ang="0">
                  <a:pos x="148" y="375"/>
                </a:cxn>
                <a:cxn ang="0">
                  <a:pos x="0" y="375"/>
                </a:cxn>
                <a:cxn ang="0">
                  <a:pos x="0" y="2"/>
                </a:cxn>
                <a:cxn ang="0">
                  <a:pos x="0" y="2"/>
                </a:cxn>
              </a:cxnLst>
              <a:rect l="0" t="0" r="r" b="b"/>
              <a:pathLst>
                <a:path w="148" h="375">
                  <a:moveTo>
                    <a:pt x="0" y="2"/>
                  </a:moveTo>
                  <a:lnTo>
                    <a:pt x="148" y="0"/>
                  </a:lnTo>
                  <a:lnTo>
                    <a:pt x="148" y="375"/>
                  </a:lnTo>
                  <a:lnTo>
                    <a:pt x="0" y="375"/>
                  </a:lnTo>
                  <a:lnTo>
                    <a:pt x="0" y="2"/>
                  </a:lnTo>
                  <a:lnTo>
                    <a:pt x="0" y="2"/>
                  </a:lnTo>
                  <a:close/>
                </a:path>
              </a:pathLst>
            </a:custGeom>
            <a:solidFill>
              <a:srgbClr val="FFF2CC"/>
            </a:solidFill>
            <a:ln w="9525">
              <a:noFill/>
              <a:round/>
              <a:headEnd/>
              <a:tailEnd/>
            </a:ln>
          </p:spPr>
          <p:txBody>
            <a:bodyPr/>
            <a:lstStyle/>
            <a:p>
              <a:endParaRPr lang="en-US"/>
            </a:p>
          </p:txBody>
        </p:sp>
        <p:sp>
          <p:nvSpPr>
            <p:cNvPr id="26850" name="Freeform 226"/>
            <p:cNvSpPr>
              <a:spLocks/>
            </p:cNvSpPr>
            <p:nvPr/>
          </p:nvSpPr>
          <p:spPr bwMode="auto">
            <a:xfrm>
              <a:off x="2375" y="2956"/>
              <a:ext cx="109" cy="325"/>
            </a:xfrm>
            <a:custGeom>
              <a:avLst/>
              <a:gdLst/>
              <a:ahLst/>
              <a:cxnLst>
                <a:cxn ang="0">
                  <a:pos x="2" y="0"/>
                </a:cxn>
                <a:cxn ang="0">
                  <a:pos x="109" y="0"/>
                </a:cxn>
                <a:cxn ang="0">
                  <a:pos x="108" y="325"/>
                </a:cxn>
                <a:cxn ang="0">
                  <a:pos x="0" y="324"/>
                </a:cxn>
                <a:cxn ang="0">
                  <a:pos x="2" y="0"/>
                </a:cxn>
                <a:cxn ang="0">
                  <a:pos x="2" y="0"/>
                </a:cxn>
              </a:cxnLst>
              <a:rect l="0" t="0" r="r" b="b"/>
              <a:pathLst>
                <a:path w="109" h="325">
                  <a:moveTo>
                    <a:pt x="2" y="0"/>
                  </a:moveTo>
                  <a:lnTo>
                    <a:pt x="109" y="0"/>
                  </a:lnTo>
                  <a:lnTo>
                    <a:pt x="108" y="325"/>
                  </a:lnTo>
                  <a:lnTo>
                    <a:pt x="0" y="324"/>
                  </a:lnTo>
                  <a:lnTo>
                    <a:pt x="2" y="0"/>
                  </a:lnTo>
                  <a:lnTo>
                    <a:pt x="2" y="0"/>
                  </a:lnTo>
                  <a:close/>
                </a:path>
              </a:pathLst>
            </a:custGeom>
            <a:solidFill>
              <a:srgbClr val="B2B2B2"/>
            </a:solidFill>
            <a:ln w="9525">
              <a:noFill/>
              <a:round/>
              <a:headEnd/>
              <a:tailEnd/>
            </a:ln>
          </p:spPr>
          <p:txBody>
            <a:bodyPr/>
            <a:lstStyle/>
            <a:p>
              <a:endParaRPr lang="en-US"/>
            </a:p>
          </p:txBody>
        </p:sp>
        <p:sp>
          <p:nvSpPr>
            <p:cNvPr id="26851" name="Freeform 227"/>
            <p:cNvSpPr>
              <a:spLocks/>
            </p:cNvSpPr>
            <p:nvPr/>
          </p:nvSpPr>
          <p:spPr bwMode="auto">
            <a:xfrm>
              <a:off x="2388" y="2968"/>
              <a:ext cx="34" cy="69"/>
            </a:xfrm>
            <a:custGeom>
              <a:avLst/>
              <a:gdLst/>
              <a:ahLst/>
              <a:cxnLst>
                <a:cxn ang="0">
                  <a:pos x="0" y="0"/>
                </a:cxn>
                <a:cxn ang="0">
                  <a:pos x="34" y="0"/>
                </a:cxn>
                <a:cxn ang="0">
                  <a:pos x="34" y="69"/>
                </a:cxn>
                <a:cxn ang="0">
                  <a:pos x="0" y="65"/>
                </a:cxn>
                <a:cxn ang="0">
                  <a:pos x="0" y="0"/>
                </a:cxn>
                <a:cxn ang="0">
                  <a:pos x="0" y="0"/>
                </a:cxn>
              </a:cxnLst>
              <a:rect l="0" t="0" r="r" b="b"/>
              <a:pathLst>
                <a:path w="34" h="69">
                  <a:moveTo>
                    <a:pt x="0" y="0"/>
                  </a:moveTo>
                  <a:lnTo>
                    <a:pt x="34" y="0"/>
                  </a:lnTo>
                  <a:lnTo>
                    <a:pt x="34" y="69"/>
                  </a:lnTo>
                  <a:lnTo>
                    <a:pt x="0" y="65"/>
                  </a:lnTo>
                  <a:lnTo>
                    <a:pt x="0" y="0"/>
                  </a:lnTo>
                  <a:lnTo>
                    <a:pt x="0" y="0"/>
                  </a:lnTo>
                  <a:close/>
                </a:path>
              </a:pathLst>
            </a:custGeom>
            <a:solidFill>
              <a:srgbClr val="4D4D4D"/>
            </a:solidFill>
            <a:ln w="9525">
              <a:noFill/>
              <a:round/>
              <a:headEnd/>
              <a:tailEnd/>
            </a:ln>
          </p:spPr>
          <p:txBody>
            <a:bodyPr/>
            <a:lstStyle/>
            <a:p>
              <a:endParaRPr lang="en-US"/>
            </a:p>
          </p:txBody>
        </p:sp>
        <p:sp>
          <p:nvSpPr>
            <p:cNvPr id="26852" name="Freeform 228"/>
            <p:cNvSpPr>
              <a:spLocks/>
            </p:cNvSpPr>
            <p:nvPr/>
          </p:nvSpPr>
          <p:spPr bwMode="auto">
            <a:xfrm>
              <a:off x="2387" y="3045"/>
              <a:ext cx="34" cy="68"/>
            </a:xfrm>
            <a:custGeom>
              <a:avLst/>
              <a:gdLst/>
              <a:ahLst/>
              <a:cxnLst>
                <a:cxn ang="0">
                  <a:pos x="0" y="0"/>
                </a:cxn>
                <a:cxn ang="0">
                  <a:pos x="34" y="0"/>
                </a:cxn>
                <a:cxn ang="0">
                  <a:pos x="34" y="68"/>
                </a:cxn>
                <a:cxn ang="0">
                  <a:pos x="0" y="66"/>
                </a:cxn>
                <a:cxn ang="0">
                  <a:pos x="0" y="0"/>
                </a:cxn>
                <a:cxn ang="0">
                  <a:pos x="0" y="0"/>
                </a:cxn>
              </a:cxnLst>
              <a:rect l="0" t="0" r="r" b="b"/>
              <a:pathLst>
                <a:path w="34" h="68">
                  <a:moveTo>
                    <a:pt x="0" y="0"/>
                  </a:moveTo>
                  <a:lnTo>
                    <a:pt x="34" y="0"/>
                  </a:lnTo>
                  <a:lnTo>
                    <a:pt x="34" y="68"/>
                  </a:lnTo>
                  <a:lnTo>
                    <a:pt x="0" y="66"/>
                  </a:lnTo>
                  <a:lnTo>
                    <a:pt x="0" y="0"/>
                  </a:lnTo>
                  <a:lnTo>
                    <a:pt x="0" y="0"/>
                  </a:lnTo>
                  <a:close/>
                </a:path>
              </a:pathLst>
            </a:custGeom>
            <a:solidFill>
              <a:srgbClr val="4D4D4D"/>
            </a:solidFill>
            <a:ln w="9525">
              <a:noFill/>
              <a:round/>
              <a:headEnd/>
              <a:tailEnd/>
            </a:ln>
          </p:spPr>
          <p:txBody>
            <a:bodyPr/>
            <a:lstStyle/>
            <a:p>
              <a:endParaRPr lang="en-US"/>
            </a:p>
          </p:txBody>
        </p:sp>
        <p:sp>
          <p:nvSpPr>
            <p:cNvPr id="26853" name="Freeform 229"/>
            <p:cNvSpPr>
              <a:spLocks/>
            </p:cNvSpPr>
            <p:nvPr/>
          </p:nvSpPr>
          <p:spPr bwMode="auto">
            <a:xfrm>
              <a:off x="2388" y="3123"/>
              <a:ext cx="33" cy="68"/>
            </a:xfrm>
            <a:custGeom>
              <a:avLst/>
              <a:gdLst/>
              <a:ahLst/>
              <a:cxnLst>
                <a:cxn ang="0">
                  <a:pos x="0" y="0"/>
                </a:cxn>
                <a:cxn ang="0">
                  <a:pos x="33" y="0"/>
                </a:cxn>
                <a:cxn ang="0">
                  <a:pos x="33" y="68"/>
                </a:cxn>
                <a:cxn ang="0">
                  <a:pos x="0" y="65"/>
                </a:cxn>
                <a:cxn ang="0">
                  <a:pos x="0" y="0"/>
                </a:cxn>
                <a:cxn ang="0">
                  <a:pos x="0" y="0"/>
                </a:cxn>
              </a:cxnLst>
              <a:rect l="0" t="0" r="r" b="b"/>
              <a:pathLst>
                <a:path w="33" h="68">
                  <a:moveTo>
                    <a:pt x="0" y="0"/>
                  </a:moveTo>
                  <a:lnTo>
                    <a:pt x="33" y="0"/>
                  </a:lnTo>
                  <a:lnTo>
                    <a:pt x="33" y="68"/>
                  </a:lnTo>
                  <a:lnTo>
                    <a:pt x="0" y="65"/>
                  </a:lnTo>
                  <a:lnTo>
                    <a:pt x="0" y="0"/>
                  </a:lnTo>
                  <a:lnTo>
                    <a:pt x="0" y="0"/>
                  </a:lnTo>
                  <a:close/>
                </a:path>
              </a:pathLst>
            </a:custGeom>
            <a:solidFill>
              <a:srgbClr val="4D4D4D"/>
            </a:solidFill>
            <a:ln w="9525">
              <a:noFill/>
              <a:round/>
              <a:headEnd/>
              <a:tailEnd/>
            </a:ln>
          </p:spPr>
          <p:txBody>
            <a:bodyPr/>
            <a:lstStyle/>
            <a:p>
              <a:endParaRPr lang="en-US"/>
            </a:p>
          </p:txBody>
        </p:sp>
        <p:sp>
          <p:nvSpPr>
            <p:cNvPr id="26854" name="Freeform 230"/>
            <p:cNvSpPr>
              <a:spLocks/>
            </p:cNvSpPr>
            <p:nvPr/>
          </p:nvSpPr>
          <p:spPr bwMode="auto">
            <a:xfrm>
              <a:off x="2386" y="3200"/>
              <a:ext cx="34" cy="68"/>
            </a:xfrm>
            <a:custGeom>
              <a:avLst/>
              <a:gdLst/>
              <a:ahLst/>
              <a:cxnLst>
                <a:cxn ang="0">
                  <a:pos x="0" y="0"/>
                </a:cxn>
                <a:cxn ang="0">
                  <a:pos x="34" y="0"/>
                </a:cxn>
                <a:cxn ang="0">
                  <a:pos x="34" y="68"/>
                </a:cxn>
                <a:cxn ang="0">
                  <a:pos x="0" y="66"/>
                </a:cxn>
                <a:cxn ang="0">
                  <a:pos x="0" y="0"/>
                </a:cxn>
                <a:cxn ang="0">
                  <a:pos x="0" y="0"/>
                </a:cxn>
              </a:cxnLst>
              <a:rect l="0" t="0" r="r" b="b"/>
              <a:pathLst>
                <a:path w="34" h="68">
                  <a:moveTo>
                    <a:pt x="0" y="0"/>
                  </a:moveTo>
                  <a:lnTo>
                    <a:pt x="34" y="0"/>
                  </a:lnTo>
                  <a:lnTo>
                    <a:pt x="34" y="68"/>
                  </a:lnTo>
                  <a:lnTo>
                    <a:pt x="0" y="66"/>
                  </a:lnTo>
                  <a:lnTo>
                    <a:pt x="0" y="0"/>
                  </a:lnTo>
                  <a:lnTo>
                    <a:pt x="0" y="0"/>
                  </a:lnTo>
                  <a:close/>
                </a:path>
              </a:pathLst>
            </a:custGeom>
            <a:solidFill>
              <a:srgbClr val="4D4D4D"/>
            </a:solidFill>
            <a:ln w="9525">
              <a:noFill/>
              <a:round/>
              <a:headEnd/>
              <a:tailEnd/>
            </a:ln>
          </p:spPr>
          <p:txBody>
            <a:bodyPr/>
            <a:lstStyle/>
            <a:p>
              <a:endParaRPr lang="en-US"/>
            </a:p>
          </p:txBody>
        </p:sp>
        <p:sp>
          <p:nvSpPr>
            <p:cNvPr id="26855" name="Freeform 231"/>
            <p:cNvSpPr>
              <a:spLocks/>
            </p:cNvSpPr>
            <p:nvPr/>
          </p:nvSpPr>
          <p:spPr bwMode="auto">
            <a:xfrm>
              <a:off x="2435" y="2970"/>
              <a:ext cx="35" cy="68"/>
            </a:xfrm>
            <a:custGeom>
              <a:avLst/>
              <a:gdLst/>
              <a:ahLst/>
              <a:cxnLst>
                <a:cxn ang="0">
                  <a:pos x="0" y="0"/>
                </a:cxn>
                <a:cxn ang="0">
                  <a:pos x="35" y="0"/>
                </a:cxn>
                <a:cxn ang="0">
                  <a:pos x="35" y="68"/>
                </a:cxn>
                <a:cxn ang="0">
                  <a:pos x="0" y="66"/>
                </a:cxn>
                <a:cxn ang="0">
                  <a:pos x="0" y="0"/>
                </a:cxn>
                <a:cxn ang="0">
                  <a:pos x="0" y="0"/>
                </a:cxn>
              </a:cxnLst>
              <a:rect l="0" t="0" r="r" b="b"/>
              <a:pathLst>
                <a:path w="35" h="68">
                  <a:moveTo>
                    <a:pt x="0" y="0"/>
                  </a:moveTo>
                  <a:lnTo>
                    <a:pt x="35" y="0"/>
                  </a:lnTo>
                  <a:lnTo>
                    <a:pt x="35" y="68"/>
                  </a:lnTo>
                  <a:lnTo>
                    <a:pt x="0" y="66"/>
                  </a:lnTo>
                  <a:lnTo>
                    <a:pt x="0" y="0"/>
                  </a:lnTo>
                  <a:lnTo>
                    <a:pt x="0" y="0"/>
                  </a:lnTo>
                  <a:close/>
                </a:path>
              </a:pathLst>
            </a:custGeom>
            <a:solidFill>
              <a:srgbClr val="4D4D4D"/>
            </a:solidFill>
            <a:ln w="9525">
              <a:noFill/>
              <a:round/>
              <a:headEnd/>
              <a:tailEnd/>
            </a:ln>
          </p:spPr>
          <p:txBody>
            <a:bodyPr/>
            <a:lstStyle/>
            <a:p>
              <a:endParaRPr lang="en-US"/>
            </a:p>
          </p:txBody>
        </p:sp>
        <p:sp>
          <p:nvSpPr>
            <p:cNvPr id="26856" name="Freeform 232"/>
            <p:cNvSpPr>
              <a:spLocks/>
            </p:cNvSpPr>
            <p:nvPr/>
          </p:nvSpPr>
          <p:spPr bwMode="auto">
            <a:xfrm>
              <a:off x="2434" y="3047"/>
              <a:ext cx="35" cy="69"/>
            </a:xfrm>
            <a:custGeom>
              <a:avLst/>
              <a:gdLst/>
              <a:ahLst/>
              <a:cxnLst>
                <a:cxn ang="0">
                  <a:pos x="0" y="0"/>
                </a:cxn>
                <a:cxn ang="0">
                  <a:pos x="35" y="0"/>
                </a:cxn>
                <a:cxn ang="0">
                  <a:pos x="35" y="69"/>
                </a:cxn>
                <a:cxn ang="0">
                  <a:pos x="0" y="66"/>
                </a:cxn>
                <a:cxn ang="0">
                  <a:pos x="0" y="0"/>
                </a:cxn>
                <a:cxn ang="0">
                  <a:pos x="0" y="0"/>
                </a:cxn>
              </a:cxnLst>
              <a:rect l="0" t="0" r="r" b="b"/>
              <a:pathLst>
                <a:path w="35" h="69">
                  <a:moveTo>
                    <a:pt x="0" y="0"/>
                  </a:moveTo>
                  <a:lnTo>
                    <a:pt x="35" y="0"/>
                  </a:lnTo>
                  <a:lnTo>
                    <a:pt x="35" y="69"/>
                  </a:lnTo>
                  <a:lnTo>
                    <a:pt x="0" y="66"/>
                  </a:lnTo>
                  <a:lnTo>
                    <a:pt x="0" y="0"/>
                  </a:lnTo>
                  <a:lnTo>
                    <a:pt x="0" y="0"/>
                  </a:lnTo>
                  <a:close/>
                </a:path>
              </a:pathLst>
            </a:custGeom>
            <a:solidFill>
              <a:srgbClr val="4D4D4D"/>
            </a:solidFill>
            <a:ln w="9525">
              <a:noFill/>
              <a:round/>
              <a:headEnd/>
              <a:tailEnd/>
            </a:ln>
          </p:spPr>
          <p:txBody>
            <a:bodyPr/>
            <a:lstStyle/>
            <a:p>
              <a:endParaRPr lang="en-US"/>
            </a:p>
          </p:txBody>
        </p:sp>
        <p:sp>
          <p:nvSpPr>
            <p:cNvPr id="26857" name="Freeform 233"/>
            <p:cNvSpPr>
              <a:spLocks/>
            </p:cNvSpPr>
            <p:nvPr/>
          </p:nvSpPr>
          <p:spPr bwMode="auto">
            <a:xfrm>
              <a:off x="2434" y="3124"/>
              <a:ext cx="35" cy="68"/>
            </a:xfrm>
            <a:custGeom>
              <a:avLst/>
              <a:gdLst/>
              <a:ahLst/>
              <a:cxnLst>
                <a:cxn ang="0">
                  <a:pos x="0" y="0"/>
                </a:cxn>
                <a:cxn ang="0">
                  <a:pos x="35" y="0"/>
                </a:cxn>
                <a:cxn ang="0">
                  <a:pos x="35" y="68"/>
                </a:cxn>
                <a:cxn ang="0">
                  <a:pos x="0" y="66"/>
                </a:cxn>
                <a:cxn ang="0">
                  <a:pos x="0" y="0"/>
                </a:cxn>
                <a:cxn ang="0">
                  <a:pos x="0" y="0"/>
                </a:cxn>
              </a:cxnLst>
              <a:rect l="0" t="0" r="r" b="b"/>
              <a:pathLst>
                <a:path w="35" h="68">
                  <a:moveTo>
                    <a:pt x="0" y="0"/>
                  </a:moveTo>
                  <a:lnTo>
                    <a:pt x="35" y="0"/>
                  </a:lnTo>
                  <a:lnTo>
                    <a:pt x="35" y="68"/>
                  </a:lnTo>
                  <a:lnTo>
                    <a:pt x="0" y="66"/>
                  </a:lnTo>
                  <a:lnTo>
                    <a:pt x="0" y="0"/>
                  </a:lnTo>
                  <a:lnTo>
                    <a:pt x="0" y="0"/>
                  </a:lnTo>
                  <a:close/>
                </a:path>
              </a:pathLst>
            </a:custGeom>
            <a:solidFill>
              <a:srgbClr val="4D4D4D"/>
            </a:solidFill>
            <a:ln w="9525">
              <a:noFill/>
              <a:round/>
              <a:headEnd/>
              <a:tailEnd/>
            </a:ln>
          </p:spPr>
          <p:txBody>
            <a:bodyPr/>
            <a:lstStyle/>
            <a:p>
              <a:endParaRPr lang="en-US"/>
            </a:p>
          </p:txBody>
        </p:sp>
        <p:sp>
          <p:nvSpPr>
            <p:cNvPr id="26858" name="Freeform 234"/>
            <p:cNvSpPr>
              <a:spLocks/>
            </p:cNvSpPr>
            <p:nvPr/>
          </p:nvSpPr>
          <p:spPr bwMode="auto">
            <a:xfrm>
              <a:off x="2432" y="3201"/>
              <a:ext cx="35" cy="69"/>
            </a:xfrm>
            <a:custGeom>
              <a:avLst/>
              <a:gdLst/>
              <a:ahLst/>
              <a:cxnLst>
                <a:cxn ang="0">
                  <a:pos x="0" y="0"/>
                </a:cxn>
                <a:cxn ang="0">
                  <a:pos x="35" y="0"/>
                </a:cxn>
                <a:cxn ang="0">
                  <a:pos x="35" y="69"/>
                </a:cxn>
                <a:cxn ang="0">
                  <a:pos x="0" y="66"/>
                </a:cxn>
                <a:cxn ang="0">
                  <a:pos x="0" y="0"/>
                </a:cxn>
                <a:cxn ang="0">
                  <a:pos x="0" y="0"/>
                </a:cxn>
              </a:cxnLst>
              <a:rect l="0" t="0" r="r" b="b"/>
              <a:pathLst>
                <a:path w="35" h="69">
                  <a:moveTo>
                    <a:pt x="0" y="0"/>
                  </a:moveTo>
                  <a:lnTo>
                    <a:pt x="35" y="0"/>
                  </a:lnTo>
                  <a:lnTo>
                    <a:pt x="35" y="69"/>
                  </a:lnTo>
                  <a:lnTo>
                    <a:pt x="0" y="66"/>
                  </a:lnTo>
                  <a:lnTo>
                    <a:pt x="0" y="0"/>
                  </a:lnTo>
                  <a:lnTo>
                    <a:pt x="0" y="0"/>
                  </a:lnTo>
                  <a:close/>
                </a:path>
              </a:pathLst>
            </a:custGeom>
            <a:solidFill>
              <a:srgbClr val="4D4D4D"/>
            </a:solidFill>
            <a:ln w="9525">
              <a:noFill/>
              <a:round/>
              <a:headEnd/>
              <a:tailEnd/>
            </a:ln>
          </p:spPr>
          <p:txBody>
            <a:bodyPr/>
            <a:lstStyle/>
            <a:p>
              <a:endParaRPr lang="en-US"/>
            </a:p>
          </p:txBody>
        </p:sp>
        <p:sp>
          <p:nvSpPr>
            <p:cNvPr id="26859" name="Freeform 235"/>
            <p:cNvSpPr>
              <a:spLocks/>
            </p:cNvSpPr>
            <p:nvPr/>
          </p:nvSpPr>
          <p:spPr bwMode="auto">
            <a:xfrm>
              <a:off x="2534" y="2936"/>
              <a:ext cx="148" cy="376"/>
            </a:xfrm>
            <a:custGeom>
              <a:avLst/>
              <a:gdLst/>
              <a:ahLst/>
              <a:cxnLst>
                <a:cxn ang="0">
                  <a:pos x="0" y="3"/>
                </a:cxn>
                <a:cxn ang="0">
                  <a:pos x="148" y="0"/>
                </a:cxn>
                <a:cxn ang="0">
                  <a:pos x="148" y="376"/>
                </a:cxn>
                <a:cxn ang="0">
                  <a:pos x="0" y="376"/>
                </a:cxn>
                <a:cxn ang="0">
                  <a:pos x="0" y="3"/>
                </a:cxn>
                <a:cxn ang="0">
                  <a:pos x="0" y="3"/>
                </a:cxn>
              </a:cxnLst>
              <a:rect l="0" t="0" r="r" b="b"/>
              <a:pathLst>
                <a:path w="148" h="376">
                  <a:moveTo>
                    <a:pt x="0" y="3"/>
                  </a:moveTo>
                  <a:lnTo>
                    <a:pt x="148" y="0"/>
                  </a:lnTo>
                  <a:lnTo>
                    <a:pt x="148" y="376"/>
                  </a:lnTo>
                  <a:lnTo>
                    <a:pt x="0" y="376"/>
                  </a:lnTo>
                  <a:lnTo>
                    <a:pt x="0" y="3"/>
                  </a:lnTo>
                  <a:lnTo>
                    <a:pt x="0" y="3"/>
                  </a:lnTo>
                  <a:close/>
                </a:path>
              </a:pathLst>
            </a:custGeom>
            <a:solidFill>
              <a:srgbClr val="FFF2CC"/>
            </a:solidFill>
            <a:ln w="9525">
              <a:noFill/>
              <a:round/>
              <a:headEnd/>
              <a:tailEnd/>
            </a:ln>
          </p:spPr>
          <p:txBody>
            <a:bodyPr/>
            <a:lstStyle/>
            <a:p>
              <a:endParaRPr lang="en-US"/>
            </a:p>
          </p:txBody>
        </p:sp>
        <p:sp>
          <p:nvSpPr>
            <p:cNvPr id="26860" name="Freeform 236"/>
            <p:cNvSpPr>
              <a:spLocks/>
            </p:cNvSpPr>
            <p:nvPr/>
          </p:nvSpPr>
          <p:spPr bwMode="auto">
            <a:xfrm>
              <a:off x="2553" y="2963"/>
              <a:ext cx="110" cy="325"/>
            </a:xfrm>
            <a:custGeom>
              <a:avLst/>
              <a:gdLst/>
              <a:ahLst/>
              <a:cxnLst>
                <a:cxn ang="0">
                  <a:pos x="2" y="0"/>
                </a:cxn>
                <a:cxn ang="0">
                  <a:pos x="110" y="0"/>
                </a:cxn>
                <a:cxn ang="0">
                  <a:pos x="109" y="325"/>
                </a:cxn>
                <a:cxn ang="0">
                  <a:pos x="0" y="323"/>
                </a:cxn>
                <a:cxn ang="0">
                  <a:pos x="2" y="0"/>
                </a:cxn>
                <a:cxn ang="0">
                  <a:pos x="2" y="0"/>
                </a:cxn>
              </a:cxnLst>
              <a:rect l="0" t="0" r="r" b="b"/>
              <a:pathLst>
                <a:path w="110" h="325">
                  <a:moveTo>
                    <a:pt x="2" y="0"/>
                  </a:moveTo>
                  <a:lnTo>
                    <a:pt x="110" y="0"/>
                  </a:lnTo>
                  <a:lnTo>
                    <a:pt x="109" y="325"/>
                  </a:lnTo>
                  <a:lnTo>
                    <a:pt x="0" y="323"/>
                  </a:lnTo>
                  <a:lnTo>
                    <a:pt x="2" y="0"/>
                  </a:lnTo>
                  <a:lnTo>
                    <a:pt x="2" y="0"/>
                  </a:lnTo>
                  <a:close/>
                </a:path>
              </a:pathLst>
            </a:custGeom>
            <a:solidFill>
              <a:srgbClr val="B2B2B2"/>
            </a:solidFill>
            <a:ln w="9525">
              <a:noFill/>
              <a:round/>
              <a:headEnd/>
              <a:tailEnd/>
            </a:ln>
          </p:spPr>
          <p:txBody>
            <a:bodyPr/>
            <a:lstStyle/>
            <a:p>
              <a:endParaRPr lang="en-US"/>
            </a:p>
          </p:txBody>
        </p:sp>
        <p:sp>
          <p:nvSpPr>
            <p:cNvPr id="26861" name="Freeform 237"/>
            <p:cNvSpPr>
              <a:spLocks/>
            </p:cNvSpPr>
            <p:nvPr/>
          </p:nvSpPr>
          <p:spPr bwMode="auto">
            <a:xfrm>
              <a:off x="2567" y="2974"/>
              <a:ext cx="34" cy="69"/>
            </a:xfrm>
            <a:custGeom>
              <a:avLst/>
              <a:gdLst/>
              <a:ahLst/>
              <a:cxnLst>
                <a:cxn ang="0">
                  <a:pos x="0" y="0"/>
                </a:cxn>
                <a:cxn ang="0">
                  <a:pos x="34" y="0"/>
                </a:cxn>
                <a:cxn ang="0">
                  <a:pos x="34" y="69"/>
                </a:cxn>
                <a:cxn ang="0">
                  <a:pos x="0" y="66"/>
                </a:cxn>
                <a:cxn ang="0">
                  <a:pos x="0" y="0"/>
                </a:cxn>
                <a:cxn ang="0">
                  <a:pos x="0" y="0"/>
                </a:cxn>
              </a:cxnLst>
              <a:rect l="0" t="0" r="r" b="b"/>
              <a:pathLst>
                <a:path w="34" h="69">
                  <a:moveTo>
                    <a:pt x="0" y="0"/>
                  </a:moveTo>
                  <a:lnTo>
                    <a:pt x="34" y="0"/>
                  </a:lnTo>
                  <a:lnTo>
                    <a:pt x="34" y="69"/>
                  </a:lnTo>
                  <a:lnTo>
                    <a:pt x="0" y="66"/>
                  </a:lnTo>
                  <a:lnTo>
                    <a:pt x="0" y="0"/>
                  </a:lnTo>
                  <a:lnTo>
                    <a:pt x="0" y="0"/>
                  </a:lnTo>
                  <a:close/>
                </a:path>
              </a:pathLst>
            </a:custGeom>
            <a:solidFill>
              <a:srgbClr val="4D4D4D"/>
            </a:solidFill>
            <a:ln w="9525">
              <a:noFill/>
              <a:round/>
              <a:headEnd/>
              <a:tailEnd/>
            </a:ln>
          </p:spPr>
          <p:txBody>
            <a:bodyPr/>
            <a:lstStyle/>
            <a:p>
              <a:endParaRPr lang="en-US"/>
            </a:p>
          </p:txBody>
        </p:sp>
        <p:sp>
          <p:nvSpPr>
            <p:cNvPr id="26862" name="Freeform 238"/>
            <p:cNvSpPr>
              <a:spLocks/>
            </p:cNvSpPr>
            <p:nvPr/>
          </p:nvSpPr>
          <p:spPr bwMode="auto">
            <a:xfrm>
              <a:off x="2566" y="3052"/>
              <a:ext cx="34" cy="68"/>
            </a:xfrm>
            <a:custGeom>
              <a:avLst/>
              <a:gdLst/>
              <a:ahLst/>
              <a:cxnLst>
                <a:cxn ang="0">
                  <a:pos x="0" y="0"/>
                </a:cxn>
                <a:cxn ang="0">
                  <a:pos x="34" y="0"/>
                </a:cxn>
                <a:cxn ang="0">
                  <a:pos x="34" y="68"/>
                </a:cxn>
                <a:cxn ang="0">
                  <a:pos x="0" y="66"/>
                </a:cxn>
                <a:cxn ang="0">
                  <a:pos x="0" y="0"/>
                </a:cxn>
                <a:cxn ang="0">
                  <a:pos x="0" y="0"/>
                </a:cxn>
              </a:cxnLst>
              <a:rect l="0" t="0" r="r" b="b"/>
              <a:pathLst>
                <a:path w="34" h="68">
                  <a:moveTo>
                    <a:pt x="0" y="0"/>
                  </a:moveTo>
                  <a:lnTo>
                    <a:pt x="34" y="0"/>
                  </a:lnTo>
                  <a:lnTo>
                    <a:pt x="34" y="68"/>
                  </a:lnTo>
                  <a:lnTo>
                    <a:pt x="0" y="66"/>
                  </a:lnTo>
                  <a:lnTo>
                    <a:pt x="0" y="0"/>
                  </a:lnTo>
                  <a:lnTo>
                    <a:pt x="0" y="0"/>
                  </a:lnTo>
                  <a:close/>
                </a:path>
              </a:pathLst>
            </a:custGeom>
            <a:solidFill>
              <a:srgbClr val="4D4D4D"/>
            </a:solidFill>
            <a:ln w="9525">
              <a:noFill/>
              <a:round/>
              <a:headEnd/>
              <a:tailEnd/>
            </a:ln>
          </p:spPr>
          <p:txBody>
            <a:bodyPr/>
            <a:lstStyle/>
            <a:p>
              <a:endParaRPr lang="en-US"/>
            </a:p>
          </p:txBody>
        </p:sp>
        <p:sp>
          <p:nvSpPr>
            <p:cNvPr id="26863" name="Freeform 239"/>
            <p:cNvSpPr>
              <a:spLocks/>
            </p:cNvSpPr>
            <p:nvPr/>
          </p:nvSpPr>
          <p:spPr bwMode="auto">
            <a:xfrm>
              <a:off x="2566" y="3130"/>
              <a:ext cx="34" cy="68"/>
            </a:xfrm>
            <a:custGeom>
              <a:avLst/>
              <a:gdLst/>
              <a:ahLst/>
              <a:cxnLst>
                <a:cxn ang="0">
                  <a:pos x="0" y="0"/>
                </a:cxn>
                <a:cxn ang="0">
                  <a:pos x="34" y="0"/>
                </a:cxn>
                <a:cxn ang="0">
                  <a:pos x="34" y="68"/>
                </a:cxn>
                <a:cxn ang="0">
                  <a:pos x="0" y="66"/>
                </a:cxn>
                <a:cxn ang="0">
                  <a:pos x="0" y="0"/>
                </a:cxn>
                <a:cxn ang="0">
                  <a:pos x="0" y="0"/>
                </a:cxn>
              </a:cxnLst>
              <a:rect l="0" t="0" r="r" b="b"/>
              <a:pathLst>
                <a:path w="34" h="68">
                  <a:moveTo>
                    <a:pt x="0" y="0"/>
                  </a:moveTo>
                  <a:lnTo>
                    <a:pt x="34" y="0"/>
                  </a:lnTo>
                  <a:lnTo>
                    <a:pt x="34" y="68"/>
                  </a:lnTo>
                  <a:lnTo>
                    <a:pt x="0" y="66"/>
                  </a:lnTo>
                  <a:lnTo>
                    <a:pt x="0" y="0"/>
                  </a:lnTo>
                  <a:lnTo>
                    <a:pt x="0" y="0"/>
                  </a:lnTo>
                  <a:close/>
                </a:path>
              </a:pathLst>
            </a:custGeom>
            <a:solidFill>
              <a:srgbClr val="4D4D4D"/>
            </a:solidFill>
            <a:ln w="9525">
              <a:noFill/>
              <a:round/>
              <a:headEnd/>
              <a:tailEnd/>
            </a:ln>
          </p:spPr>
          <p:txBody>
            <a:bodyPr/>
            <a:lstStyle/>
            <a:p>
              <a:endParaRPr lang="en-US"/>
            </a:p>
          </p:txBody>
        </p:sp>
        <p:sp>
          <p:nvSpPr>
            <p:cNvPr id="26864" name="Freeform 240"/>
            <p:cNvSpPr>
              <a:spLocks/>
            </p:cNvSpPr>
            <p:nvPr/>
          </p:nvSpPr>
          <p:spPr bwMode="auto">
            <a:xfrm>
              <a:off x="2564" y="3206"/>
              <a:ext cx="34" cy="70"/>
            </a:xfrm>
            <a:custGeom>
              <a:avLst/>
              <a:gdLst/>
              <a:ahLst/>
              <a:cxnLst>
                <a:cxn ang="0">
                  <a:pos x="0" y="0"/>
                </a:cxn>
                <a:cxn ang="0">
                  <a:pos x="34" y="0"/>
                </a:cxn>
                <a:cxn ang="0">
                  <a:pos x="34" y="70"/>
                </a:cxn>
                <a:cxn ang="0">
                  <a:pos x="0" y="66"/>
                </a:cxn>
                <a:cxn ang="0">
                  <a:pos x="0" y="0"/>
                </a:cxn>
                <a:cxn ang="0">
                  <a:pos x="0" y="0"/>
                </a:cxn>
              </a:cxnLst>
              <a:rect l="0" t="0" r="r" b="b"/>
              <a:pathLst>
                <a:path w="34" h="70">
                  <a:moveTo>
                    <a:pt x="0" y="0"/>
                  </a:moveTo>
                  <a:lnTo>
                    <a:pt x="34" y="0"/>
                  </a:lnTo>
                  <a:lnTo>
                    <a:pt x="34" y="70"/>
                  </a:lnTo>
                  <a:lnTo>
                    <a:pt x="0" y="66"/>
                  </a:lnTo>
                  <a:lnTo>
                    <a:pt x="0" y="0"/>
                  </a:lnTo>
                  <a:lnTo>
                    <a:pt x="0" y="0"/>
                  </a:lnTo>
                  <a:close/>
                </a:path>
              </a:pathLst>
            </a:custGeom>
            <a:solidFill>
              <a:srgbClr val="4D4D4D"/>
            </a:solidFill>
            <a:ln w="9525">
              <a:noFill/>
              <a:round/>
              <a:headEnd/>
              <a:tailEnd/>
            </a:ln>
          </p:spPr>
          <p:txBody>
            <a:bodyPr/>
            <a:lstStyle/>
            <a:p>
              <a:endParaRPr lang="en-US"/>
            </a:p>
          </p:txBody>
        </p:sp>
        <p:sp>
          <p:nvSpPr>
            <p:cNvPr id="26865" name="Freeform 241"/>
            <p:cNvSpPr>
              <a:spLocks/>
            </p:cNvSpPr>
            <p:nvPr/>
          </p:nvSpPr>
          <p:spPr bwMode="auto">
            <a:xfrm>
              <a:off x="2614" y="2976"/>
              <a:ext cx="34" cy="69"/>
            </a:xfrm>
            <a:custGeom>
              <a:avLst/>
              <a:gdLst/>
              <a:ahLst/>
              <a:cxnLst>
                <a:cxn ang="0">
                  <a:pos x="0" y="0"/>
                </a:cxn>
                <a:cxn ang="0">
                  <a:pos x="34" y="0"/>
                </a:cxn>
                <a:cxn ang="0">
                  <a:pos x="34" y="69"/>
                </a:cxn>
                <a:cxn ang="0">
                  <a:pos x="0" y="65"/>
                </a:cxn>
                <a:cxn ang="0">
                  <a:pos x="0" y="0"/>
                </a:cxn>
                <a:cxn ang="0">
                  <a:pos x="0" y="0"/>
                </a:cxn>
              </a:cxnLst>
              <a:rect l="0" t="0" r="r" b="b"/>
              <a:pathLst>
                <a:path w="34" h="69">
                  <a:moveTo>
                    <a:pt x="0" y="0"/>
                  </a:moveTo>
                  <a:lnTo>
                    <a:pt x="34" y="0"/>
                  </a:lnTo>
                  <a:lnTo>
                    <a:pt x="34" y="69"/>
                  </a:lnTo>
                  <a:lnTo>
                    <a:pt x="0" y="65"/>
                  </a:lnTo>
                  <a:lnTo>
                    <a:pt x="0" y="0"/>
                  </a:lnTo>
                  <a:lnTo>
                    <a:pt x="0" y="0"/>
                  </a:lnTo>
                  <a:close/>
                </a:path>
              </a:pathLst>
            </a:custGeom>
            <a:solidFill>
              <a:srgbClr val="4D4D4D"/>
            </a:solidFill>
            <a:ln w="9525">
              <a:noFill/>
              <a:round/>
              <a:headEnd/>
              <a:tailEnd/>
            </a:ln>
          </p:spPr>
          <p:txBody>
            <a:bodyPr/>
            <a:lstStyle/>
            <a:p>
              <a:endParaRPr lang="en-US"/>
            </a:p>
          </p:txBody>
        </p:sp>
        <p:sp>
          <p:nvSpPr>
            <p:cNvPr id="26866" name="Freeform 242"/>
            <p:cNvSpPr>
              <a:spLocks/>
            </p:cNvSpPr>
            <p:nvPr/>
          </p:nvSpPr>
          <p:spPr bwMode="auto">
            <a:xfrm>
              <a:off x="2613" y="3053"/>
              <a:ext cx="34" cy="68"/>
            </a:xfrm>
            <a:custGeom>
              <a:avLst/>
              <a:gdLst/>
              <a:ahLst/>
              <a:cxnLst>
                <a:cxn ang="0">
                  <a:pos x="0" y="0"/>
                </a:cxn>
                <a:cxn ang="0">
                  <a:pos x="34" y="0"/>
                </a:cxn>
                <a:cxn ang="0">
                  <a:pos x="34" y="68"/>
                </a:cxn>
                <a:cxn ang="0">
                  <a:pos x="0" y="66"/>
                </a:cxn>
                <a:cxn ang="0">
                  <a:pos x="0" y="0"/>
                </a:cxn>
                <a:cxn ang="0">
                  <a:pos x="0" y="0"/>
                </a:cxn>
              </a:cxnLst>
              <a:rect l="0" t="0" r="r" b="b"/>
              <a:pathLst>
                <a:path w="34" h="68">
                  <a:moveTo>
                    <a:pt x="0" y="0"/>
                  </a:moveTo>
                  <a:lnTo>
                    <a:pt x="34" y="0"/>
                  </a:lnTo>
                  <a:lnTo>
                    <a:pt x="34" y="68"/>
                  </a:lnTo>
                  <a:lnTo>
                    <a:pt x="0" y="66"/>
                  </a:lnTo>
                  <a:lnTo>
                    <a:pt x="0" y="0"/>
                  </a:lnTo>
                  <a:lnTo>
                    <a:pt x="0" y="0"/>
                  </a:lnTo>
                  <a:close/>
                </a:path>
              </a:pathLst>
            </a:custGeom>
            <a:solidFill>
              <a:srgbClr val="4D4D4D"/>
            </a:solidFill>
            <a:ln w="9525">
              <a:noFill/>
              <a:round/>
              <a:headEnd/>
              <a:tailEnd/>
            </a:ln>
          </p:spPr>
          <p:txBody>
            <a:bodyPr/>
            <a:lstStyle/>
            <a:p>
              <a:endParaRPr lang="en-US"/>
            </a:p>
          </p:txBody>
        </p:sp>
        <p:sp>
          <p:nvSpPr>
            <p:cNvPr id="26867" name="Freeform 243"/>
            <p:cNvSpPr>
              <a:spLocks/>
            </p:cNvSpPr>
            <p:nvPr/>
          </p:nvSpPr>
          <p:spPr bwMode="auto">
            <a:xfrm>
              <a:off x="2613" y="3131"/>
              <a:ext cx="35" cy="68"/>
            </a:xfrm>
            <a:custGeom>
              <a:avLst/>
              <a:gdLst/>
              <a:ahLst/>
              <a:cxnLst>
                <a:cxn ang="0">
                  <a:pos x="0" y="0"/>
                </a:cxn>
                <a:cxn ang="0">
                  <a:pos x="35" y="0"/>
                </a:cxn>
                <a:cxn ang="0">
                  <a:pos x="35" y="68"/>
                </a:cxn>
                <a:cxn ang="0">
                  <a:pos x="0" y="66"/>
                </a:cxn>
                <a:cxn ang="0">
                  <a:pos x="0" y="0"/>
                </a:cxn>
                <a:cxn ang="0">
                  <a:pos x="0" y="0"/>
                </a:cxn>
              </a:cxnLst>
              <a:rect l="0" t="0" r="r" b="b"/>
              <a:pathLst>
                <a:path w="35" h="68">
                  <a:moveTo>
                    <a:pt x="0" y="0"/>
                  </a:moveTo>
                  <a:lnTo>
                    <a:pt x="35" y="0"/>
                  </a:lnTo>
                  <a:lnTo>
                    <a:pt x="35" y="68"/>
                  </a:lnTo>
                  <a:lnTo>
                    <a:pt x="0" y="66"/>
                  </a:lnTo>
                  <a:lnTo>
                    <a:pt x="0" y="0"/>
                  </a:lnTo>
                  <a:lnTo>
                    <a:pt x="0" y="0"/>
                  </a:lnTo>
                  <a:close/>
                </a:path>
              </a:pathLst>
            </a:custGeom>
            <a:solidFill>
              <a:srgbClr val="4D4D4D"/>
            </a:solidFill>
            <a:ln w="9525">
              <a:noFill/>
              <a:round/>
              <a:headEnd/>
              <a:tailEnd/>
            </a:ln>
          </p:spPr>
          <p:txBody>
            <a:bodyPr/>
            <a:lstStyle/>
            <a:p>
              <a:endParaRPr lang="en-US"/>
            </a:p>
          </p:txBody>
        </p:sp>
        <p:sp>
          <p:nvSpPr>
            <p:cNvPr id="26868" name="Freeform 244"/>
            <p:cNvSpPr>
              <a:spLocks/>
            </p:cNvSpPr>
            <p:nvPr/>
          </p:nvSpPr>
          <p:spPr bwMode="auto">
            <a:xfrm>
              <a:off x="2611" y="3208"/>
              <a:ext cx="35" cy="69"/>
            </a:xfrm>
            <a:custGeom>
              <a:avLst/>
              <a:gdLst/>
              <a:ahLst/>
              <a:cxnLst>
                <a:cxn ang="0">
                  <a:pos x="0" y="0"/>
                </a:cxn>
                <a:cxn ang="0">
                  <a:pos x="35" y="0"/>
                </a:cxn>
                <a:cxn ang="0">
                  <a:pos x="35" y="69"/>
                </a:cxn>
                <a:cxn ang="0">
                  <a:pos x="0" y="66"/>
                </a:cxn>
                <a:cxn ang="0">
                  <a:pos x="0" y="0"/>
                </a:cxn>
                <a:cxn ang="0">
                  <a:pos x="0" y="0"/>
                </a:cxn>
              </a:cxnLst>
              <a:rect l="0" t="0" r="r" b="b"/>
              <a:pathLst>
                <a:path w="35" h="69">
                  <a:moveTo>
                    <a:pt x="0" y="0"/>
                  </a:moveTo>
                  <a:lnTo>
                    <a:pt x="35" y="0"/>
                  </a:lnTo>
                  <a:lnTo>
                    <a:pt x="35" y="69"/>
                  </a:lnTo>
                  <a:lnTo>
                    <a:pt x="0" y="66"/>
                  </a:lnTo>
                  <a:lnTo>
                    <a:pt x="0" y="0"/>
                  </a:lnTo>
                  <a:lnTo>
                    <a:pt x="0" y="0"/>
                  </a:lnTo>
                  <a:close/>
                </a:path>
              </a:pathLst>
            </a:custGeom>
            <a:solidFill>
              <a:srgbClr val="4D4D4D"/>
            </a:solidFill>
            <a:ln w="9525">
              <a:noFill/>
              <a:round/>
              <a:headEnd/>
              <a:tailEnd/>
            </a:ln>
          </p:spPr>
          <p:txBody>
            <a:bodyPr/>
            <a:lstStyle/>
            <a:p>
              <a:endParaRPr lang="en-US"/>
            </a:p>
          </p:txBody>
        </p:sp>
        <p:sp>
          <p:nvSpPr>
            <p:cNvPr id="26869" name="Freeform 245"/>
            <p:cNvSpPr>
              <a:spLocks/>
            </p:cNvSpPr>
            <p:nvPr/>
          </p:nvSpPr>
          <p:spPr bwMode="auto">
            <a:xfrm>
              <a:off x="2358" y="2688"/>
              <a:ext cx="149" cy="192"/>
            </a:xfrm>
            <a:custGeom>
              <a:avLst/>
              <a:gdLst/>
              <a:ahLst/>
              <a:cxnLst>
                <a:cxn ang="0">
                  <a:pos x="0" y="2"/>
                </a:cxn>
                <a:cxn ang="0">
                  <a:pos x="149" y="0"/>
                </a:cxn>
                <a:cxn ang="0">
                  <a:pos x="149" y="192"/>
                </a:cxn>
                <a:cxn ang="0">
                  <a:pos x="0" y="192"/>
                </a:cxn>
                <a:cxn ang="0">
                  <a:pos x="0" y="2"/>
                </a:cxn>
                <a:cxn ang="0">
                  <a:pos x="0" y="2"/>
                </a:cxn>
              </a:cxnLst>
              <a:rect l="0" t="0" r="r" b="b"/>
              <a:pathLst>
                <a:path w="149" h="192">
                  <a:moveTo>
                    <a:pt x="0" y="2"/>
                  </a:moveTo>
                  <a:lnTo>
                    <a:pt x="149" y="0"/>
                  </a:lnTo>
                  <a:lnTo>
                    <a:pt x="149" y="192"/>
                  </a:lnTo>
                  <a:lnTo>
                    <a:pt x="0" y="192"/>
                  </a:lnTo>
                  <a:lnTo>
                    <a:pt x="0" y="2"/>
                  </a:lnTo>
                  <a:lnTo>
                    <a:pt x="0" y="2"/>
                  </a:lnTo>
                  <a:close/>
                </a:path>
              </a:pathLst>
            </a:custGeom>
            <a:solidFill>
              <a:srgbClr val="FFF2CC"/>
            </a:solidFill>
            <a:ln w="9525">
              <a:noFill/>
              <a:round/>
              <a:headEnd/>
              <a:tailEnd/>
            </a:ln>
          </p:spPr>
          <p:txBody>
            <a:bodyPr/>
            <a:lstStyle/>
            <a:p>
              <a:endParaRPr lang="en-US"/>
            </a:p>
          </p:txBody>
        </p:sp>
        <p:sp>
          <p:nvSpPr>
            <p:cNvPr id="26870" name="Freeform 246"/>
            <p:cNvSpPr>
              <a:spLocks/>
            </p:cNvSpPr>
            <p:nvPr/>
          </p:nvSpPr>
          <p:spPr bwMode="auto">
            <a:xfrm>
              <a:off x="2377" y="2701"/>
              <a:ext cx="109" cy="167"/>
            </a:xfrm>
            <a:custGeom>
              <a:avLst/>
              <a:gdLst/>
              <a:ahLst/>
              <a:cxnLst>
                <a:cxn ang="0">
                  <a:pos x="2" y="0"/>
                </a:cxn>
                <a:cxn ang="0">
                  <a:pos x="109" y="0"/>
                </a:cxn>
                <a:cxn ang="0">
                  <a:pos x="108" y="167"/>
                </a:cxn>
                <a:cxn ang="0">
                  <a:pos x="0" y="167"/>
                </a:cxn>
                <a:cxn ang="0">
                  <a:pos x="2" y="0"/>
                </a:cxn>
                <a:cxn ang="0">
                  <a:pos x="2" y="0"/>
                </a:cxn>
              </a:cxnLst>
              <a:rect l="0" t="0" r="r" b="b"/>
              <a:pathLst>
                <a:path w="109" h="167">
                  <a:moveTo>
                    <a:pt x="2" y="0"/>
                  </a:moveTo>
                  <a:lnTo>
                    <a:pt x="109" y="0"/>
                  </a:lnTo>
                  <a:lnTo>
                    <a:pt x="108" y="167"/>
                  </a:lnTo>
                  <a:lnTo>
                    <a:pt x="0" y="167"/>
                  </a:lnTo>
                  <a:lnTo>
                    <a:pt x="2" y="0"/>
                  </a:lnTo>
                  <a:lnTo>
                    <a:pt x="2" y="0"/>
                  </a:lnTo>
                  <a:close/>
                </a:path>
              </a:pathLst>
            </a:custGeom>
            <a:solidFill>
              <a:srgbClr val="B2B2B2"/>
            </a:solidFill>
            <a:ln w="9525">
              <a:noFill/>
              <a:round/>
              <a:headEnd/>
              <a:tailEnd/>
            </a:ln>
          </p:spPr>
          <p:txBody>
            <a:bodyPr/>
            <a:lstStyle/>
            <a:p>
              <a:endParaRPr lang="en-US"/>
            </a:p>
          </p:txBody>
        </p:sp>
        <p:sp>
          <p:nvSpPr>
            <p:cNvPr id="26871" name="Freeform 247"/>
            <p:cNvSpPr>
              <a:spLocks/>
            </p:cNvSpPr>
            <p:nvPr/>
          </p:nvSpPr>
          <p:spPr bwMode="auto">
            <a:xfrm>
              <a:off x="2536" y="2692"/>
              <a:ext cx="149" cy="192"/>
            </a:xfrm>
            <a:custGeom>
              <a:avLst/>
              <a:gdLst/>
              <a:ahLst/>
              <a:cxnLst>
                <a:cxn ang="0">
                  <a:pos x="0" y="1"/>
                </a:cxn>
                <a:cxn ang="0">
                  <a:pos x="149" y="0"/>
                </a:cxn>
                <a:cxn ang="0">
                  <a:pos x="149" y="192"/>
                </a:cxn>
                <a:cxn ang="0">
                  <a:pos x="0" y="192"/>
                </a:cxn>
                <a:cxn ang="0">
                  <a:pos x="0" y="1"/>
                </a:cxn>
                <a:cxn ang="0">
                  <a:pos x="0" y="1"/>
                </a:cxn>
              </a:cxnLst>
              <a:rect l="0" t="0" r="r" b="b"/>
              <a:pathLst>
                <a:path w="149" h="192">
                  <a:moveTo>
                    <a:pt x="0" y="1"/>
                  </a:moveTo>
                  <a:lnTo>
                    <a:pt x="149" y="0"/>
                  </a:lnTo>
                  <a:lnTo>
                    <a:pt x="149" y="192"/>
                  </a:lnTo>
                  <a:lnTo>
                    <a:pt x="0" y="192"/>
                  </a:lnTo>
                  <a:lnTo>
                    <a:pt x="0" y="1"/>
                  </a:lnTo>
                  <a:lnTo>
                    <a:pt x="0" y="1"/>
                  </a:lnTo>
                  <a:close/>
                </a:path>
              </a:pathLst>
            </a:custGeom>
            <a:solidFill>
              <a:srgbClr val="FFF2CC"/>
            </a:solidFill>
            <a:ln w="9525">
              <a:noFill/>
              <a:round/>
              <a:headEnd/>
              <a:tailEnd/>
            </a:ln>
          </p:spPr>
          <p:txBody>
            <a:bodyPr/>
            <a:lstStyle/>
            <a:p>
              <a:endParaRPr lang="en-US"/>
            </a:p>
          </p:txBody>
        </p:sp>
        <p:sp>
          <p:nvSpPr>
            <p:cNvPr id="26872" name="Freeform 248"/>
            <p:cNvSpPr>
              <a:spLocks/>
            </p:cNvSpPr>
            <p:nvPr/>
          </p:nvSpPr>
          <p:spPr bwMode="auto">
            <a:xfrm>
              <a:off x="2555" y="2705"/>
              <a:ext cx="110" cy="167"/>
            </a:xfrm>
            <a:custGeom>
              <a:avLst/>
              <a:gdLst/>
              <a:ahLst/>
              <a:cxnLst>
                <a:cxn ang="0">
                  <a:pos x="2" y="0"/>
                </a:cxn>
                <a:cxn ang="0">
                  <a:pos x="110" y="0"/>
                </a:cxn>
                <a:cxn ang="0">
                  <a:pos x="109" y="167"/>
                </a:cxn>
                <a:cxn ang="0">
                  <a:pos x="0" y="166"/>
                </a:cxn>
                <a:cxn ang="0">
                  <a:pos x="2" y="0"/>
                </a:cxn>
                <a:cxn ang="0">
                  <a:pos x="2" y="0"/>
                </a:cxn>
              </a:cxnLst>
              <a:rect l="0" t="0" r="r" b="b"/>
              <a:pathLst>
                <a:path w="110" h="167">
                  <a:moveTo>
                    <a:pt x="2" y="0"/>
                  </a:moveTo>
                  <a:lnTo>
                    <a:pt x="110" y="0"/>
                  </a:lnTo>
                  <a:lnTo>
                    <a:pt x="109" y="167"/>
                  </a:lnTo>
                  <a:lnTo>
                    <a:pt x="0" y="166"/>
                  </a:lnTo>
                  <a:lnTo>
                    <a:pt x="2" y="0"/>
                  </a:lnTo>
                  <a:lnTo>
                    <a:pt x="2" y="0"/>
                  </a:lnTo>
                  <a:close/>
                </a:path>
              </a:pathLst>
            </a:custGeom>
            <a:solidFill>
              <a:srgbClr val="B2B2B2"/>
            </a:solidFill>
            <a:ln w="9525">
              <a:noFill/>
              <a:round/>
              <a:headEnd/>
              <a:tailEnd/>
            </a:ln>
          </p:spPr>
          <p:txBody>
            <a:bodyPr/>
            <a:lstStyle/>
            <a:p>
              <a:endParaRPr lang="en-US"/>
            </a:p>
          </p:txBody>
        </p:sp>
        <p:sp>
          <p:nvSpPr>
            <p:cNvPr id="26873" name="Freeform 249"/>
            <p:cNvSpPr>
              <a:spLocks/>
            </p:cNvSpPr>
            <p:nvPr/>
          </p:nvSpPr>
          <p:spPr bwMode="auto">
            <a:xfrm>
              <a:off x="2392" y="2711"/>
              <a:ext cx="34" cy="69"/>
            </a:xfrm>
            <a:custGeom>
              <a:avLst/>
              <a:gdLst/>
              <a:ahLst/>
              <a:cxnLst>
                <a:cxn ang="0">
                  <a:pos x="0" y="0"/>
                </a:cxn>
                <a:cxn ang="0">
                  <a:pos x="34" y="0"/>
                </a:cxn>
                <a:cxn ang="0">
                  <a:pos x="34" y="69"/>
                </a:cxn>
                <a:cxn ang="0">
                  <a:pos x="0" y="67"/>
                </a:cxn>
                <a:cxn ang="0">
                  <a:pos x="0" y="0"/>
                </a:cxn>
                <a:cxn ang="0">
                  <a:pos x="0" y="0"/>
                </a:cxn>
              </a:cxnLst>
              <a:rect l="0" t="0" r="r" b="b"/>
              <a:pathLst>
                <a:path w="34" h="69">
                  <a:moveTo>
                    <a:pt x="0" y="0"/>
                  </a:moveTo>
                  <a:lnTo>
                    <a:pt x="34" y="0"/>
                  </a:lnTo>
                  <a:lnTo>
                    <a:pt x="34" y="69"/>
                  </a:lnTo>
                  <a:lnTo>
                    <a:pt x="0" y="67"/>
                  </a:lnTo>
                  <a:lnTo>
                    <a:pt x="0" y="0"/>
                  </a:lnTo>
                  <a:lnTo>
                    <a:pt x="0" y="0"/>
                  </a:lnTo>
                  <a:close/>
                </a:path>
              </a:pathLst>
            </a:custGeom>
            <a:solidFill>
              <a:srgbClr val="4D4D4D"/>
            </a:solidFill>
            <a:ln w="9525">
              <a:noFill/>
              <a:round/>
              <a:headEnd/>
              <a:tailEnd/>
            </a:ln>
          </p:spPr>
          <p:txBody>
            <a:bodyPr/>
            <a:lstStyle/>
            <a:p>
              <a:endParaRPr lang="en-US"/>
            </a:p>
          </p:txBody>
        </p:sp>
        <p:sp>
          <p:nvSpPr>
            <p:cNvPr id="26874" name="Freeform 250"/>
            <p:cNvSpPr>
              <a:spLocks/>
            </p:cNvSpPr>
            <p:nvPr/>
          </p:nvSpPr>
          <p:spPr bwMode="auto">
            <a:xfrm>
              <a:off x="2391" y="2788"/>
              <a:ext cx="34" cy="69"/>
            </a:xfrm>
            <a:custGeom>
              <a:avLst/>
              <a:gdLst/>
              <a:ahLst/>
              <a:cxnLst>
                <a:cxn ang="0">
                  <a:pos x="0" y="0"/>
                </a:cxn>
                <a:cxn ang="0">
                  <a:pos x="34" y="0"/>
                </a:cxn>
                <a:cxn ang="0">
                  <a:pos x="34" y="69"/>
                </a:cxn>
                <a:cxn ang="0">
                  <a:pos x="0" y="66"/>
                </a:cxn>
                <a:cxn ang="0">
                  <a:pos x="0" y="0"/>
                </a:cxn>
                <a:cxn ang="0">
                  <a:pos x="0" y="0"/>
                </a:cxn>
              </a:cxnLst>
              <a:rect l="0" t="0" r="r" b="b"/>
              <a:pathLst>
                <a:path w="34" h="69">
                  <a:moveTo>
                    <a:pt x="0" y="0"/>
                  </a:moveTo>
                  <a:lnTo>
                    <a:pt x="34" y="0"/>
                  </a:lnTo>
                  <a:lnTo>
                    <a:pt x="34" y="69"/>
                  </a:lnTo>
                  <a:lnTo>
                    <a:pt x="0" y="66"/>
                  </a:lnTo>
                  <a:lnTo>
                    <a:pt x="0" y="0"/>
                  </a:lnTo>
                  <a:lnTo>
                    <a:pt x="0" y="0"/>
                  </a:lnTo>
                  <a:close/>
                </a:path>
              </a:pathLst>
            </a:custGeom>
            <a:solidFill>
              <a:srgbClr val="4D4D4D"/>
            </a:solidFill>
            <a:ln w="9525">
              <a:noFill/>
              <a:round/>
              <a:headEnd/>
              <a:tailEnd/>
            </a:ln>
          </p:spPr>
          <p:txBody>
            <a:bodyPr/>
            <a:lstStyle/>
            <a:p>
              <a:endParaRPr lang="en-US"/>
            </a:p>
          </p:txBody>
        </p:sp>
        <p:sp>
          <p:nvSpPr>
            <p:cNvPr id="26875" name="Freeform 251"/>
            <p:cNvSpPr>
              <a:spLocks/>
            </p:cNvSpPr>
            <p:nvPr/>
          </p:nvSpPr>
          <p:spPr bwMode="auto">
            <a:xfrm>
              <a:off x="2439" y="2713"/>
              <a:ext cx="35" cy="68"/>
            </a:xfrm>
            <a:custGeom>
              <a:avLst/>
              <a:gdLst/>
              <a:ahLst/>
              <a:cxnLst>
                <a:cxn ang="0">
                  <a:pos x="0" y="0"/>
                </a:cxn>
                <a:cxn ang="0">
                  <a:pos x="35" y="0"/>
                </a:cxn>
                <a:cxn ang="0">
                  <a:pos x="35" y="68"/>
                </a:cxn>
                <a:cxn ang="0">
                  <a:pos x="0" y="66"/>
                </a:cxn>
                <a:cxn ang="0">
                  <a:pos x="0" y="0"/>
                </a:cxn>
                <a:cxn ang="0">
                  <a:pos x="0" y="0"/>
                </a:cxn>
              </a:cxnLst>
              <a:rect l="0" t="0" r="r" b="b"/>
              <a:pathLst>
                <a:path w="35" h="68">
                  <a:moveTo>
                    <a:pt x="0" y="0"/>
                  </a:moveTo>
                  <a:lnTo>
                    <a:pt x="35" y="0"/>
                  </a:lnTo>
                  <a:lnTo>
                    <a:pt x="35" y="68"/>
                  </a:lnTo>
                  <a:lnTo>
                    <a:pt x="0" y="66"/>
                  </a:lnTo>
                  <a:lnTo>
                    <a:pt x="0" y="0"/>
                  </a:lnTo>
                  <a:lnTo>
                    <a:pt x="0" y="0"/>
                  </a:lnTo>
                  <a:close/>
                </a:path>
              </a:pathLst>
            </a:custGeom>
            <a:solidFill>
              <a:srgbClr val="4D4D4D"/>
            </a:solidFill>
            <a:ln w="9525">
              <a:noFill/>
              <a:round/>
              <a:headEnd/>
              <a:tailEnd/>
            </a:ln>
          </p:spPr>
          <p:txBody>
            <a:bodyPr/>
            <a:lstStyle/>
            <a:p>
              <a:endParaRPr lang="en-US"/>
            </a:p>
          </p:txBody>
        </p:sp>
        <p:sp>
          <p:nvSpPr>
            <p:cNvPr id="26876" name="Freeform 252"/>
            <p:cNvSpPr>
              <a:spLocks/>
            </p:cNvSpPr>
            <p:nvPr/>
          </p:nvSpPr>
          <p:spPr bwMode="auto">
            <a:xfrm>
              <a:off x="2438" y="2790"/>
              <a:ext cx="35" cy="69"/>
            </a:xfrm>
            <a:custGeom>
              <a:avLst/>
              <a:gdLst/>
              <a:ahLst/>
              <a:cxnLst>
                <a:cxn ang="0">
                  <a:pos x="0" y="0"/>
                </a:cxn>
                <a:cxn ang="0">
                  <a:pos x="35" y="0"/>
                </a:cxn>
                <a:cxn ang="0">
                  <a:pos x="35" y="69"/>
                </a:cxn>
                <a:cxn ang="0">
                  <a:pos x="0" y="67"/>
                </a:cxn>
                <a:cxn ang="0">
                  <a:pos x="0" y="0"/>
                </a:cxn>
                <a:cxn ang="0">
                  <a:pos x="0" y="0"/>
                </a:cxn>
              </a:cxnLst>
              <a:rect l="0" t="0" r="r" b="b"/>
              <a:pathLst>
                <a:path w="35" h="69">
                  <a:moveTo>
                    <a:pt x="0" y="0"/>
                  </a:moveTo>
                  <a:lnTo>
                    <a:pt x="35" y="0"/>
                  </a:lnTo>
                  <a:lnTo>
                    <a:pt x="35" y="69"/>
                  </a:lnTo>
                  <a:lnTo>
                    <a:pt x="0" y="67"/>
                  </a:lnTo>
                  <a:lnTo>
                    <a:pt x="0" y="0"/>
                  </a:lnTo>
                  <a:lnTo>
                    <a:pt x="0" y="0"/>
                  </a:lnTo>
                  <a:close/>
                </a:path>
              </a:pathLst>
            </a:custGeom>
            <a:solidFill>
              <a:srgbClr val="4D4D4D"/>
            </a:solidFill>
            <a:ln w="9525">
              <a:noFill/>
              <a:round/>
              <a:headEnd/>
              <a:tailEnd/>
            </a:ln>
          </p:spPr>
          <p:txBody>
            <a:bodyPr/>
            <a:lstStyle/>
            <a:p>
              <a:endParaRPr lang="en-US"/>
            </a:p>
          </p:txBody>
        </p:sp>
        <p:sp>
          <p:nvSpPr>
            <p:cNvPr id="26877" name="Freeform 253"/>
            <p:cNvSpPr>
              <a:spLocks/>
            </p:cNvSpPr>
            <p:nvPr/>
          </p:nvSpPr>
          <p:spPr bwMode="auto">
            <a:xfrm>
              <a:off x="2572" y="2716"/>
              <a:ext cx="34" cy="68"/>
            </a:xfrm>
            <a:custGeom>
              <a:avLst/>
              <a:gdLst/>
              <a:ahLst/>
              <a:cxnLst>
                <a:cxn ang="0">
                  <a:pos x="0" y="0"/>
                </a:cxn>
                <a:cxn ang="0">
                  <a:pos x="34" y="0"/>
                </a:cxn>
                <a:cxn ang="0">
                  <a:pos x="34" y="68"/>
                </a:cxn>
                <a:cxn ang="0">
                  <a:pos x="0" y="65"/>
                </a:cxn>
                <a:cxn ang="0">
                  <a:pos x="0" y="0"/>
                </a:cxn>
                <a:cxn ang="0">
                  <a:pos x="0" y="0"/>
                </a:cxn>
              </a:cxnLst>
              <a:rect l="0" t="0" r="r" b="b"/>
              <a:pathLst>
                <a:path w="34" h="68">
                  <a:moveTo>
                    <a:pt x="0" y="0"/>
                  </a:moveTo>
                  <a:lnTo>
                    <a:pt x="34" y="0"/>
                  </a:lnTo>
                  <a:lnTo>
                    <a:pt x="34" y="68"/>
                  </a:lnTo>
                  <a:lnTo>
                    <a:pt x="0" y="65"/>
                  </a:lnTo>
                  <a:lnTo>
                    <a:pt x="0" y="0"/>
                  </a:lnTo>
                  <a:lnTo>
                    <a:pt x="0" y="0"/>
                  </a:lnTo>
                  <a:close/>
                </a:path>
              </a:pathLst>
            </a:custGeom>
            <a:solidFill>
              <a:srgbClr val="4D4D4D"/>
            </a:solidFill>
            <a:ln w="9525">
              <a:noFill/>
              <a:round/>
              <a:headEnd/>
              <a:tailEnd/>
            </a:ln>
          </p:spPr>
          <p:txBody>
            <a:bodyPr/>
            <a:lstStyle/>
            <a:p>
              <a:endParaRPr lang="en-US"/>
            </a:p>
          </p:txBody>
        </p:sp>
        <p:sp>
          <p:nvSpPr>
            <p:cNvPr id="26878" name="Freeform 254"/>
            <p:cNvSpPr>
              <a:spLocks/>
            </p:cNvSpPr>
            <p:nvPr/>
          </p:nvSpPr>
          <p:spPr bwMode="auto">
            <a:xfrm>
              <a:off x="2572" y="2793"/>
              <a:ext cx="33" cy="68"/>
            </a:xfrm>
            <a:custGeom>
              <a:avLst/>
              <a:gdLst/>
              <a:ahLst/>
              <a:cxnLst>
                <a:cxn ang="0">
                  <a:pos x="0" y="0"/>
                </a:cxn>
                <a:cxn ang="0">
                  <a:pos x="33" y="0"/>
                </a:cxn>
                <a:cxn ang="0">
                  <a:pos x="33" y="68"/>
                </a:cxn>
                <a:cxn ang="0">
                  <a:pos x="0" y="66"/>
                </a:cxn>
                <a:cxn ang="0">
                  <a:pos x="0" y="0"/>
                </a:cxn>
                <a:cxn ang="0">
                  <a:pos x="0" y="0"/>
                </a:cxn>
              </a:cxnLst>
              <a:rect l="0" t="0" r="r" b="b"/>
              <a:pathLst>
                <a:path w="33" h="68">
                  <a:moveTo>
                    <a:pt x="0" y="0"/>
                  </a:moveTo>
                  <a:lnTo>
                    <a:pt x="33" y="0"/>
                  </a:lnTo>
                  <a:lnTo>
                    <a:pt x="33" y="68"/>
                  </a:lnTo>
                  <a:lnTo>
                    <a:pt x="0" y="66"/>
                  </a:lnTo>
                  <a:lnTo>
                    <a:pt x="0" y="0"/>
                  </a:lnTo>
                  <a:lnTo>
                    <a:pt x="0" y="0"/>
                  </a:lnTo>
                  <a:close/>
                </a:path>
              </a:pathLst>
            </a:custGeom>
            <a:solidFill>
              <a:srgbClr val="4D4D4D"/>
            </a:solidFill>
            <a:ln w="9525">
              <a:noFill/>
              <a:round/>
              <a:headEnd/>
              <a:tailEnd/>
            </a:ln>
          </p:spPr>
          <p:txBody>
            <a:bodyPr/>
            <a:lstStyle/>
            <a:p>
              <a:endParaRPr lang="en-US"/>
            </a:p>
          </p:txBody>
        </p:sp>
        <p:sp>
          <p:nvSpPr>
            <p:cNvPr id="26879" name="Freeform 255"/>
            <p:cNvSpPr>
              <a:spLocks/>
            </p:cNvSpPr>
            <p:nvPr/>
          </p:nvSpPr>
          <p:spPr bwMode="auto">
            <a:xfrm>
              <a:off x="2619" y="2718"/>
              <a:ext cx="35" cy="68"/>
            </a:xfrm>
            <a:custGeom>
              <a:avLst/>
              <a:gdLst/>
              <a:ahLst/>
              <a:cxnLst>
                <a:cxn ang="0">
                  <a:pos x="0" y="0"/>
                </a:cxn>
                <a:cxn ang="0">
                  <a:pos x="35" y="0"/>
                </a:cxn>
                <a:cxn ang="0">
                  <a:pos x="35" y="68"/>
                </a:cxn>
                <a:cxn ang="0">
                  <a:pos x="0" y="66"/>
                </a:cxn>
                <a:cxn ang="0">
                  <a:pos x="0" y="0"/>
                </a:cxn>
                <a:cxn ang="0">
                  <a:pos x="0" y="0"/>
                </a:cxn>
              </a:cxnLst>
              <a:rect l="0" t="0" r="r" b="b"/>
              <a:pathLst>
                <a:path w="35" h="68">
                  <a:moveTo>
                    <a:pt x="0" y="0"/>
                  </a:moveTo>
                  <a:lnTo>
                    <a:pt x="35" y="0"/>
                  </a:lnTo>
                  <a:lnTo>
                    <a:pt x="35" y="68"/>
                  </a:lnTo>
                  <a:lnTo>
                    <a:pt x="0" y="66"/>
                  </a:lnTo>
                  <a:lnTo>
                    <a:pt x="0" y="0"/>
                  </a:lnTo>
                  <a:lnTo>
                    <a:pt x="0" y="0"/>
                  </a:lnTo>
                  <a:close/>
                </a:path>
              </a:pathLst>
            </a:custGeom>
            <a:solidFill>
              <a:srgbClr val="4D4D4D"/>
            </a:solidFill>
            <a:ln w="9525">
              <a:noFill/>
              <a:round/>
              <a:headEnd/>
              <a:tailEnd/>
            </a:ln>
          </p:spPr>
          <p:txBody>
            <a:bodyPr/>
            <a:lstStyle/>
            <a:p>
              <a:endParaRPr lang="en-US"/>
            </a:p>
          </p:txBody>
        </p:sp>
        <p:sp>
          <p:nvSpPr>
            <p:cNvPr id="26880" name="Freeform 256"/>
            <p:cNvSpPr>
              <a:spLocks/>
            </p:cNvSpPr>
            <p:nvPr/>
          </p:nvSpPr>
          <p:spPr bwMode="auto">
            <a:xfrm>
              <a:off x="2618" y="2794"/>
              <a:ext cx="35" cy="70"/>
            </a:xfrm>
            <a:custGeom>
              <a:avLst/>
              <a:gdLst/>
              <a:ahLst/>
              <a:cxnLst>
                <a:cxn ang="0">
                  <a:pos x="0" y="0"/>
                </a:cxn>
                <a:cxn ang="0">
                  <a:pos x="35" y="0"/>
                </a:cxn>
                <a:cxn ang="0">
                  <a:pos x="35" y="70"/>
                </a:cxn>
                <a:cxn ang="0">
                  <a:pos x="0" y="66"/>
                </a:cxn>
                <a:cxn ang="0">
                  <a:pos x="0" y="0"/>
                </a:cxn>
                <a:cxn ang="0">
                  <a:pos x="0" y="0"/>
                </a:cxn>
              </a:cxnLst>
              <a:rect l="0" t="0" r="r" b="b"/>
              <a:pathLst>
                <a:path w="35" h="70">
                  <a:moveTo>
                    <a:pt x="0" y="0"/>
                  </a:moveTo>
                  <a:lnTo>
                    <a:pt x="35" y="0"/>
                  </a:lnTo>
                  <a:lnTo>
                    <a:pt x="35" y="70"/>
                  </a:lnTo>
                  <a:lnTo>
                    <a:pt x="0" y="66"/>
                  </a:lnTo>
                  <a:lnTo>
                    <a:pt x="0" y="0"/>
                  </a:lnTo>
                  <a:lnTo>
                    <a:pt x="0" y="0"/>
                  </a:lnTo>
                  <a:close/>
                </a:path>
              </a:pathLst>
            </a:custGeom>
            <a:solidFill>
              <a:srgbClr val="4D4D4D"/>
            </a:solidFill>
            <a:ln w="9525">
              <a:noFill/>
              <a:round/>
              <a:headEnd/>
              <a:tailEnd/>
            </a:ln>
          </p:spPr>
          <p:txBody>
            <a:bodyPr/>
            <a:lstStyle/>
            <a:p>
              <a:endParaRPr lang="en-US"/>
            </a:p>
          </p:txBody>
        </p:sp>
        <p:sp>
          <p:nvSpPr>
            <p:cNvPr id="26881" name="Freeform 257"/>
            <p:cNvSpPr>
              <a:spLocks/>
            </p:cNvSpPr>
            <p:nvPr/>
          </p:nvSpPr>
          <p:spPr bwMode="auto">
            <a:xfrm>
              <a:off x="3121" y="2934"/>
              <a:ext cx="148" cy="376"/>
            </a:xfrm>
            <a:custGeom>
              <a:avLst/>
              <a:gdLst/>
              <a:ahLst/>
              <a:cxnLst>
                <a:cxn ang="0">
                  <a:pos x="0" y="3"/>
                </a:cxn>
                <a:cxn ang="0">
                  <a:pos x="148" y="0"/>
                </a:cxn>
                <a:cxn ang="0">
                  <a:pos x="148" y="376"/>
                </a:cxn>
                <a:cxn ang="0">
                  <a:pos x="0" y="376"/>
                </a:cxn>
                <a:cxn ang="0">
                  <a:pos x="0" y="3"/>
                </a:cxn>
                <a:cxn ang="0">
                  <a:pos x="0" y="3"/>
                </a:cxn>
              </a:cxnLst>
              <a:rect l="0" t="0" r="r" b="b"/>
              <a:pathLst>
                <a:path w="148" h="376">
                  <a:moveTo>
                    <a:pt x="0" y="3"/>
                  </a:moveTo>
                  <a:lnTo>
                    <a:pt x="148" y="0"/>
                  </a:lnTo>
                  <a:lnTo>
                    <a:pt x="148" y="376"/>
                  </a:lnTo>
                  <a:lnTo>
                    <a:pt x="0" y="376"/>
                  </a:lnTo>
                  <a:lnTo>
                    <a:pt x="0" y="3"/>
                  </a:lnTo>
                  <a:lnTo>
                    <a:pt x="0" y="3"/>
                  </a:lnTo>
                  <a:close/>
                </a:path>
              </a:pathLst>
            </a:custGeom>
            <a:solidFill>
              <a:srgbClr val="FFF2CC"/>
            </a:solidFill>
            <a:ln w="9525">
              <a:noFill/>
              <a:round/>
              <a:headEnd/>
              <a:tailEnd/>
            </a:ln>
          </p:spPr>
          <p:txBody>
            <a:bodyPr/>
            <a:lstStyle/>
            <a:p>
              <a:endParaRPr lang="en-US"/>
            </a:p>
          </p:txBody>
        </p:sp>
        <p:sp>
          <p:nvSpPr>
            <p:cNvPr id="26882" name="Freeform 258"/>
            <p:cNvSpPr>
              <a:spLocks/>
            </p:cNvSpPr>
            <p:nvPr/>
          </p:nvSpPr>
          <p:spPr bwMode="auto">
            <a:xfrm>
              <a:off x="3140" y="2960"/>
              <a:ext cx="110" cy="326"/>
            </a:xfrm>
            <a:custGeom>
              <a:avLst/>
              <a:gdLst/>
              <a:ahLst/>
              <a:cxnLst>
                <a:cxn ang="0">
                  <a:pos x="2" y="0"/>
                </a:cxn>
                <a:cxn ang="0">
                  <a:pos x="110" y="0"/>
                </a:cxn>
                <a:cxn ang="0">
                  <a:pos x="109" y="326"/>
                </a:cxn>
                <a:cxn ang="0">
                  <a:pos x="0" y="325"/>
                </a:cxn>
                <a:cxn ang="0">
                  <a:pos x="2" y="0"/>
                </a:cxn>
                <a:cxn ang="0">
                  <a:pos x="2" y="0"/>
                </a:cxn>
              </a:cxnLst>
              <a:rect l="0" t="0" r="r" b="b"/>
              <a:pathLst>
                <a:path w="110" h="326">
                  <a:moveTo>
                    <a:pt x="2" y="0"/>
                  </a:moveTo>
                  <a:lnTo>
                    <a:pt x="110" y="0"/>
                  </a:lnTo>
                  <a:lnTo>
                    <a:pt x="109" y="326"/>
                  </a:lnTo>
                  <a:lnTo>
                    <a:pt x="0" y="325"/>
                  </a:lnTo>
                  <a:lnTo>
                    <a:pt x="2" y="0"/>
                  </a:lnTo>
                  <a:lnTo>
                    <a:pt x="2" y="0"/>
                  </a:lnTo>
                  <a:close/>
                </a:path>
              </a:pathLst>
            </a:custGeom>
            <a:solidFill>
              <a:srgbClr val="B2B2B2"/>
            </a:solidFill>
            <a:ln w="9525">
              <a:noFill/>
              <a:round/>
              <a:headEnd/>
              <a:tailEnd/>
            </a:ln>
          </p:spPr>
          <p:txBody>
            <a:bodyPr/>
            <a:lstStyle/>
            <a:p>
              <a:endParaRPr lang="en-US"/>
            </a:p>
          </p:txBody>
        </p:sp>
        <p:sp>
          <p:nvSpPr>
            <p:cNvPr id="26883" name="Freeform 259"/>
            <p:cNvSpPr>
              <a:spLocks/>
            </p:cNvSpPr>
            <p:nvPr/>
          </p:nvSpPr>
          <p:spPr bwMode="auto">
            <a:xfrm>
              <a:off x="3153" y="2973"/>
              <a:ext cx="34" cy="68"/>
            </a:xfrm>
            <a:custGeom>
              <a:avLst/>
              <a:gdLst/>
              <a:ahLst/>
              <a:cxnLst>
                <a:cxn ang="0">
                  <a:pos x="0" y="0"/>
                </a:cxn>
                <a:cxn ang="0">
                  <a:pos x="34" y="0"/>
                </a:cxn>
                <a:cxn ang="0">
                  <a:pos x="34" y="68"/>
                </a:cxn>
                <a:cxn ang="0">
                  <a:pos x="0" y="65"/>
                </a:cxn>
                <a:cxn ang="0">
                  <a:pos x="0" y="0"/>
                </a:cxn>
                <a:cxn ang="0">
                  <a:pos x="0" y="0"/>
                </a:cxn>
              </a:cxnLst>
              <a:rect l="0" t="0" r="r" b="b"/>
              <a:pathLst>
                <a:path w="34" h="68">
                  <a:moveTo>
                    <a:pt x="0" y="0"/>
                  </a:moveTo>
                  <a:lnTo>
                    <a:pt x="34" y="0"/>
                  </a:lnTo>
                  <a:lnTo>
                    <a:pt x="34" y="68"/>
                  </a:lnTo>
                  <a:lnTo>
                    <a:pt x="0" y="65"/>
                  </a:lnTo>
                  <a:lnTo>
                    <a:pt x="0" y="0"/>
                  </a:lnTo>
                  <a:lnTo>
                    <a:pt x="0" y="0"/>
                  </a:lnTo>
                  <a:close/>
                </a:path>
              </a:pathLst>
            </a:custGeom>
            <a:solidFill>
              <a:srgbClr val="4D4D4D"/>
            </a:solidFill>
            <a:ln w="9525">
              <a:noFill/>
              <a:round/>
              <a:headEnd/>
              <a:tailEnd/>
            </a:ln>
          </p:spPr>
          <p:txBody>
            <a:bodyPr/>
            <a:lstStyle/>
            <a:p>
              <a:endParaRPr lang="en-US"/>
            </a:p>
          </p:txBody>
        </p:sp>
        <p:sp>
          <p:nvSpPr>
            <p:cNvPr id="26884" name="Freeform 260"/>
            <p:cNvSpPr>
              <a:spLocks/>
            </p:cNvSpPr>
            <p:nvPr/>
          </p:nvSpPr>
          <p:spPr bwMode="auto">
            <a:xfrm>
              <a:off x="3152" y="3050"/>
              <a:ext cx="35" cy="68"/>
            </a:xfrm>
            <a:custGeom>
              <a:avLst/>
              <a:gdLst/>
              <a:ahLst/>
              <a:cxnLst>
                <a:cxn ang="0">
                  <a:pos x="0" y="0"/>
                </a:cxn>
                <a:cxn ang="0">
                  <a:pos x="35" y="0"/>
                </a:cxn>
                <a:cxn ang="0">
                  <a:pos x="35" y="68"/>
                </a:cxn>
                <a:cxn ang="0">
                  <a:pos x="0" y="66"/>
                </a:cxn>
                <a:cxn ang="0">
                  <a:pos x="0" y="0"/>
                </a:cxn>
                <a:cxn ang="0">
                  <a:pos x="0" y="0"/>
                </a:cxn>
              </a:cxnLst>
              <a:rect l="0" t="0" r="r" b="b"/>
              <a:pathLst>
                <a:path w="35" h="68">
                  <a:moveTo>
                    <a:pt x="0" y="0"/>
                  </a:moveTo>
                  <a:lnTo>
                    <a:pt x="35" y="0"/>
                  </a:lnTo>
                  <a:lnTo>
                    <a:pt x="35" y="68"/>
                  </a:lnTo>
                  <a:lnTo>
                    <a:pt x="0" y="66"/>
                  </a:lnTo>
                  <a:lnTo>
                    <a:pt x="0" y="0"/>
                  </a:lnTo>
                  <a:lnTo>
                    <a:pt x="0" y="0"/>
                  </a:lnTo>
                  <a:close/>
                </a:path>
              </a:pathLst>
            </a:custGeom>
            <a:solidFill>
              <a:srgbClr val="4D4D4D"/>
            </a:solidFill>
            <a:ln w="9525">
              <a:noFill/>
              <a:round/>
              <a:headEnd/>
              <a:tailEnd/>
            </a:ln>
          </p:spPr>
          <p:txBody>
            <a:bodyPr/>
            <a:lstStyle/>
            <a:p>
              <a:endParaRPr lang="en-US"/>
            </a:p>
          </p:txBody>
        </p:sp>
        <p:sp>
          <p:nvSpPr>
            <p:cNvPr id="26885" name="Freeform 261"/>
            <p:cNvSpPr>
              <a:spLocks/>
            </p:cNvSpPr>
            <p:nvPr/>
          </p:nvSpPr>
          <p:spPr bwMode="auto">
            <a:xfrm>
              <a:off x="3152" y="3127"/>
              <a:ext cx="35" cy="69"/>
            </a:xfrm>
            <a:custGeom>
              <a:avLst/>
              <a:gdLst/>
              <a:ahLst/>
              <a:cxnLst>
                <a:cxn ang="0">
                  <a:pos x="0" y="0"/>
                </a:cxn>
                <a:cxn ang="0">
                  <a:pos x="35" y="0"/>
                </a:cxn>
                <a:cxn ang="0">
                  <a:pos x="35" y="69"/>
                </a:cxn>
                <a:cxn ang="0">
                  <a:pos x="0" y="66"/>
                </a:cxn>
                <a:cxn ang="0">
                  <a:pos x="0" y="0"/>
                </a:cxn>
                <a:cxn ang="0">
                  <a:pos x="0" y="0"/>
                </a:cxn>
              </a:cxnLst>
              <a:rect l="0" t="0" r="r" b="b"/>
              <a:pathLst>
                <a:path w="35" h="69">
                  <a:moveTo>
                    <a:pt x="0" y="0"/>
                  </a:moveTo>
                  <a:lnTo>
                    <a:pt x="35" y="0"/>
                  </a:lnTo>
                  <a:lnTo>
                    <a:pt x="35" y="69"/>
                  </a:lnTo>
                  <a:lnTo>
                    <a:pt x="0" y="66"/>
                  </a:lnTo>
                  <a:lnTo>
                    <a:pt x="0" y="0"/>
                  </a:lnTo>
                  <a:lnTo>
                    <a:pt x="0" y="0"/>
                  </a:lnTo>
                  <a:close/>
                </a:path>
              </a:pathLst>
            </a:custGeom>
            <a:solidFill>
              <a:srgbClr val="4D4D4D"/>
            </a:solidFill>
            <a:ln w="9525">
              <a:noFill/>
              <a:round/>
              <a:headEnd/>
              <a:tailEnd/>
            </a:ln>
          </p:spPr>
          <p:txBody>
            <a:bodyPr/>
            <a:lstStyle/>
            <a:p>
              <a:endParaRPr lang="en-US"/>
            </a:p>
          </p:txBody>
        </p:sp>
        <p:sp>
          <p:nvSpPr>
            <p:cNvPr id="26886" name="Freeform 262"/>
            <p:cNvSpPr>
              <a:spLocks/>
            </p:cNvSpPr>
            <p:nvPr/>
          </p:nvSpPr>
          <p:spPr bwMode="auto">
            <a:xfrm>
              <a:off x="3150" y="3205"/>
              <a:ext cx="35" cy="68"/>
            </a:xfrm>
            <a:custGeom>
              <a:avLst/>
              <a:gdLst/>
              <a:ahLst/>
              <a:cxnLst>
                <a:cxn ang="0">
                  <a:pos x="0" y="0"/>
                </a:cxn>
                <a:cxn ang="0">
                  <a:pos x="35" y="0"/>
                </a:cxn>
                <a:cxn ang="0">
                  <a:pos x="35" y="68"/>
                </a:cxn>
                <a:cxn ang="0">
                  <a:pos x="0" y="66"/>
                </a:cxn>
                <a:cxn ang="0">
                  <a:pos x="0" y="0"/>
                </a:cxn>
                <a:cxn ang="0">
                  <a:pos x="0" y="0"/>
                </a:cxn>
              </a:cxnLst>
              <a:rect l="0" t="0" r="r" b="b"/>
              <a:pathLst>
                <a:path w="35" h="68">
                  <a:moveTo>
                    <a:pt x="0" y="0"/>
                  </a:moveTo>
                  <a:lnTo>
                    <a:pt x="35" y="0"/>
                  </a:lnTo>
                  <a:lnTo>
                    <a:pt x="35" y="68"/>
                  </a:lnTo>
                  <a:lnTo>
                    <a:pt x="0" y="66"/>
                  </a:lnTo>
                  <a:lnTo>
                    <a:pt x="0" y="0"/>
                  </a:lnTo>
                  <a:lnTo>
                    <a:pt x="0" y="0"/>
                  </a:lnTo>
                  <a:close/>
                </a:path>
              </a:pathLst>
            </a:custGeom>
            <a:solidFill>
              <a:srgbClr val="4D4D4D"/>
            </a:solidFill>
            <a:ln w="9525">
              <a:noFill/>
              <a:round/>
              <a:headEnd/>
              <a:tailEnd/>
            </a:ln>
          </p:spPr>
          <p:txBody>
            <a:bodyPr/>
            <a:lstStyle/>
            <a:p>
              <a:endParaRPr lang="en-US"/>
            </a:p>
          </p:txBody>
        </p:sp>
        <p:sp>
          <p:nvSpPr>
            <p:cNvPr id="26887" name="Freeform 263"/>
            <p:cNvSpPr>
              <a:spLocks/>
            </p:cNvSpPr>
            <p:nvPr/>
          </p:nvSpPr>
          <p:spPr bwMode="auto">
            <a:xfrm>
              <a:off x="3200" y="2974"/>
              <a:ext cx="35" cy="69"/>
            </a:xfrm>
            <a:custGeom>
              <a:avLst/>
              <a:gdLst/>
              <a:ahLst/>
              <a:cxnLst>
                <a:cxn ang="0">
                  <a:pos x="0" y="0"/>
                </a:cxn>
                <a:cxn ang="0">
                  <a:pos x="35" y="0"/>
                </a:cxn>
                <a:cxn ang="0">
                  <a:pos x="35" y="69"/>
                </a:cxn>
                <a:cxn ang="0">
                  <a:pos x="0" y="66"/>
                </a:cxn>
                <a:cxn ang="0">
                  <a:pos x="0" y="0"/>
                </a:cxn>
                <a:cxn ang="0">
                  <a:pos x="0" y="0"/>
                </a:cxn>
              </a:cxnLst>
              <a:rect l="0" t="0" r="r" b="b"/>
              <a:pathLst>
                <a:path w="35" h="69">
                  <a:moveTo>
                    <a:pt x="0" y="0"/>
                  </a:moveTo>
                  <a:lnTo>
                    <a:pt x="35" y="0"/>
                  </a:lnTo>
                  <a:lnTo>
                    <a:pt x="35" y="69"/>
                  </a:lnTo>
                  <a:lnTo>
                    <a:pt x="0" y="66"/>
                  </a:lnTo>
                  <a:lnTo>
                    <a:pt x="0" y="0"/>
                  </a:lnTo>
                  <a:lnTo>
                    <a:pt x="0" y="0"/>
                  </a:lnTo>
                  <a:close/>
                </a:path>
              </a:pathLst>
            </a:custGeom>
            <a:solidFill>
              <a:srgbClr val="4D4D4D"/>
            </a:solidFill>
            <a:ln w="9525">
              <a:noFill/>
              <a:round/>
              <a:headEnd/>
              <a:tailEnd/>
            </a:ln>
          </p:spPr>
          <p:txBody>
            <a:bodyPr/>
            <a:lstStyle/>
            <a:p>
              <a:endParaRPr lang="en-US"/>
            </a:p>
          </p:txBody>
        </p:sp>
        <p:sp>
          <p:nvSpPr>
            <p:cNvPr id="26888" name="Freeform 264"/>
            <p:cNvSpPr>
              <a:spLocks/>
            </p:cNvSpPr>
            <p:nvPr/>
          </p:nvSpPr>
          <p:spPr bwMode="auto">
            <a:xfrm>
              <a:off x="3200" y="3052"/>
              <a:ext cx="34" cy="68"/>
            </a:xfrm>
            <a:custGeom>
              <a:avLst/>
              <a:gdLst/>
              <a:ahLst/>
              <a:cxnLst>
                <a:cxn ang="0">
                  <a:pos x="0" y="0"/>
                </a:cxn>
                <a:cxn ang="0">
                  <a:pos x="34" y="0"/>
                </a:cxn>
                <a:cxn ang="0">
                  <a:pos x="34" y="68"/>
                </a:cxn>
                <a:cxn ang="0">
                  <a:pos x="0" y="66"/>
                </a:cxn>
                <a:cxn ang="0">
                  <a:pos x="0" y="0"/>
                </a:cxn>
                <a:cxn ang="0">
                  <a:pos x="0" y="0"/>
                </a:cxn>
              </a:cxnLst>
              <a:rect l="0" t="0" r="r" b="b"/>
              <a:pathLst>
                <a:path w="34" h="68">
                  <a:moveTo>
                    <a:pt x="0" y="0"/>
                  </a:moveTo>
                  <a:lnTo>
                    <a:pt x="34" y="0"/>
                  </a:lnTo>
                  <a:lnTo>
                    <a:pt x="34" y="68"/>
                  </a:lnTo>
                  <a:lnTo>
                    <a:pt x="0" y="66"/>
                  </a:lnTo>
                  <a:lnTo>
                    <a:pt x="0" y="0"/>
                  </a:lnTo>
                  <a:lnTo>
                    <a:pt x="0" y="0"/>
                  </a:lnTo>
                  <a:close/>
                </a:path>
              </a:pathLst>
            </a:custGeom>
            <a:solidFill>
              <a:srgbClr val="4D4D4D"/>
            </a:solidFill>
            <a:ln w="9525">
              <a:noFill/>
              <a:round/>
              <a:headEnd/>
              <a:tailEnd/>
            </a:ln>
          </p:spPr>
          <p:txBody>
            <a:bodyPr/>
            <a:lstStyle/>
            <a:p>
              <a:endParaRPr lang="en-US"/>
            </a:p>
          </p:txBody>
        </p:sp>
        <p:sp>
          <p:nvSpPr>
            <p:cNvPr id="26889" name="Freeform 265"/>
            <p:cNvSpPr>
              <a:spLocks/>
            </p:cNvSpPr>
            <p:nvPr/>
          </p:nvSpPr>
          <p:spPr bwMode="auto">
            <a:xfrm>
              <a:off x="3200" y="3128"/>
              <a:ext cx="35" cy="69"/>
            </a:xfrm>
            <a:custGeom>
              <a:avLst/>
              <a:gdLst/>
              <a:ahLst/>
              <a:cxnLst>
                <a:cxn ang="0">
                  <a:pos x="0" y="0"/>
                </a:cxn>
                <a:cxn ang="0">
                  <a:pos x="35" y="0"/>
                </a:cxn>
                <a:cxn ang="0">
                  <a:pos x="35" y="69"/>
                </a:cxn>
                <a:cxn ang="0">
                  <a:pos x="0" y="66"/>
                </a:cxn>
                <a:cxn ang="0">
                  <a:pos x="0" y="0"/>
                </a:cxn>
                <a:cxn ang="0">
                  <a:pos x="0" y="0"/>
                </a:cxn>
              </a:cxnLst>
              <a:rect l="0" t="0" r="r" b="b"/>
              <a:pathLst>
                <a:path w="35" h="69">
                  <a:moveTo>
                    <a:pt x="0" y="0"/>
                  </a:moveTo>
                  <a:lnTo>
                    <a:pt x="35" y="0"/>
                  </a:lnTo>
                  <a:lnTo>
                    <a:pt x="35" y="69"/>
                  </a:lnTo>
                  <a:lnTo>
                    <a:pt x="0" y="66"/>
                  </a:lnTo>
                  <a:lnTo>
                    <a:pt x="0" y="0"/>
                  </a:lnTo>
                  <a:lnTo>
                    <a:pt x="0" y="0"/>
                  </a:lnTo>
                  <a:close/>
                </a:path>
              </a:pathLst>
            </a:custGeom>
            <a:solidFill>
              <a:srgbClr val="4D4D4D"/>
            </a:solidFill>
            <a:ln w="9525">
              <a:noFill/>
              <a:round/>
              <a:headEnd/>
              <a:tailEnd/>
            </a:ln>
          </p:spPr>
          <p:txBody>
            <a:bodyPr/>
            <a:lstStyle/>
            <a:p>
              <a:endParaRPr lang="en-US"/>
            </a:p>
          </p:txBody>
        </p:sp>
        <p:sp>
          <p:nvSpPr>
            <p:cNvPr id="26890" name="Freeform 266"/>
            <p:cNvSpPr>
              <a:spLocks/>
            </p:cNvSpPr>
            <p:nvPr/>
          </p:nvSpPr>
          <p:spPr bwMode="auto">
            <a:xfrm>
              <a:off x="3198" y="3206"/>
              <a:ext cx="35" cy="68"/>
            </a:xfrm>
            <a:custGeom>
              <a:avLst/>
              <a:gdLst/>
              <a:ahLst/>
              <a:cxnLst>
                <a:cxn ang="0">
                  <a:pos x="0" y="0"/>
                </a:cxn>
                <a:cxn ang="0">
                  <a:pos x="35" y="0"/>
                </a:cxn>
                <a:cxn ang="0">
                  <a:pos x="35" y="68"/>
                </a:cxn>
                <a:cxn ang="0">
                  <a:pos x="0" y="66"/>
                </a:cxn>
                <a:cxn ang="0">
                  <a:pos x="0" y="0"/>
                </a:cxn>
                <a:cxn ang="0">
                  <a:pos x="0" y="0"/>
                </a:cxn>
              </a:cxnLst>
              <a:rect l="0" t="0" r="r" b="b"/>
              <a:pathLst>
                <a:path w="35" h="68">
                  <a:moveTo>
                    <a:pt x="0" y="0"/>
                  </a:moveTo>
                  <a:lnTo>
                    <a:pt x="35" y="0"/>
                  </a:lnTo>
                  <a:lnTo>
                    <a:pt x="35" y="68"/>
                  </a:lnTo>
                  <a:lnTo>
                    <a:pt x="0" y="66"/>
                  </a:lnTo>
                  <a:lnTo>
                    <a:pt x="0" y="0"/>
                  </a:lnTo>
                  <a:lnTo>
                    <a:pt x="0" y="0"/>
                  </a:lnTo>
                  <a:close/>
                </a:path>
              </a:pathLst>
            </a:custGeom>
            <a:solidFill>
              <a:srgbClr val="4D4D4D"/>
            </a:solidFill>
            <a:ln w="9525">
              <a:noFill/>
              <a:round/>
              <a:headEnd/>
              <a:tailEnd/>
            </a:ln>
          </p:spPr>
          <p:txBody>
            <a:bodyPr/>
            <a:lstStyle/>
            <a:p>
              <a:endParaRPr lang="en-US"/>
            </a:p>
          </p:txBody>
        </p:sp>
        <p:sp>
          <p:nvSpPr>
            <p:cNvPr id="26891" name="Freeform 267"/>
            <p:cNvSpPr>
              <a:spLocks/>
            </p:cNvSpPr>
            <p:nvPr/>
          </p:nvSpPr>
          <p:spPr bwMode="auto">
            <a:xfrm>
              <a:off x="3300" y="2940"/>
              <a:ext cx="147" cy="376"/>
            </a:xfrm>
            <a:custGeom>
              <a:avLst/>
              <a:gdLst/>
              <a:ahLst/>
              <a:cxnLst>
                <a:cxn ang="0">
                  <a:pos x="0" y="3"/>
                </a:cxn>
                <a:cxn ang="0">
                  <a:pos x="147" y="0"/>
                </a:cxn>
                <a:cxn ang="0">
                  <a:pos x="147" y="376"/>
                </a:cxn>
                <a:cxn ang="0">
                  <a:pos x="0" y="376"/>
                </a:cxn>
                <a:cxn ang="0">
                  <a:pos x="0" y="3"/>
                </a:cxn>
                <a:cxn ang="0">
                  <a:pos x="0" y="3"/>
                </a:cxn>
              </a:cxnLst>
              <a:rect l="0" t="0" r="r" b="b"/>
              <a:pathLst>
                <a:path w="147" h="376">
                  <a:moveTo>
                    <a:pt x="0" y="3"/>
                  </a:moveTo>
                  <a:lnTo>
                    <a:pt x="147" y="0"/>
                  </a:lnTo>
                  <a:lnTo>
                    <a:pt x="147" y="376"/>
                  </a:lnTo>
                  <a:lnTo>
                    <a:pt x="0" y="376"/>
                  </a:lnTo>
                  <a:lnTo>
                    <a:pt x="0" y="3"/>
                  </a:lnTo>
                  <a:lnTo>
                    <a:pt x="0" y="3"/>
                  </a:lnTo>
                  <a:close/>
                </a:path>
              </a:pathLst>
            </a:custGeom>
            <a:solidFill>
              <a:srgbClr val="FFF2CC"/>
            </a:solidFill>
            <a:ln w="9525">
              <a:noFill/>
              <a:round/>
              <a:headEnd/>
              <a:tailEnd/>
            </a:ln>
          </p:spPr>
          <p:txBody>
            <a:bodyPr/>
            <a:lstStyle/>
            <a:p>
              <a:endParaRPr lang="en-US"/>
            </a:p>
          </p:txBody>
        </p:sp>
        <p:sp>
          <p:nvSpPr>
            <p:cNvPr id="26892" name="Freeform 268"/>
            <p:cNvSpPr>
              <a:spLocks/>
            </p:cNvSpPr>
            <p:nvPr/>
          </p:nvSpPr>
          <p:spPr bwMode="auto">
            <a:xfrm>
              <a:off x="3319" y="2966"/>
              <a:ext cx="109" cy="326"/>
            </a:xfrm>
            <a:custGeom>
              <a:avLst/>
              <a:gdLst/>
              <a:ahLst/>
              <a:cxnLst>
                <a:cxn ang="0">
                  <a:pos x="2" y="0"/>
                </a:cxn>
                <a:cxn ang="0">
                  <a:pos x="109" y="0"/>
                </a:cxn>
                <a:cxn ang="0">
                  <a:pos x="108" y="326"/>
                </a:cxn>
                <a:cxn ang="0">
                  <a:pos x="0" y="325"/>
                </a:cxn>
                <a:cxn ang="0">
                  <a:pos x="2" y="0"/>
                </a:cxn>
                <a:cxn ang="0">
                  <a:pos x="2" y="0"/>
                </a:cxn>
              </a:cxnLst>
              <a:rect l="0" t="0" r="r" b="b"/>
              <a:pathLst>
                <a:path w="109" h="326">
                  <a:moveTo>
                    <a:pt x="2" y="0"/>
                  </a:moveTo>
                  <a:lnTo>
                    <a:pt x="109" y="0"/>
                  </a:lnTo>
                  <a:lnTo>
                    <a:pt x="108" y="326"/>
                  </a:lnTo>
                  <a:lnTo>
                    <a:pt x="0" y="325"/>
                  </a:lnTo>
                  <a:lnTo>
                    <a:pt x="2" y="0"/>
                  </a:lnTo>
                  <a:lnTo>
                    <a:pt x="2" y="0"/>
                  </a:lnTo>
                  <a:close/>
                </a:path>
              </a:pathLst>
            </a:custGeom>
            <a:solidFill>
              <a:srgbClr val="B2B2B2"/>
            </a:solidFill>
            <a:ln w="9525">
              <a:noFill/>
              <a:round/>
              <a:headEnd/>
              <a:tailEnd/>
            </a:ln>
          </p:spPr>
          <p:txBody>
            <a:bodyPr/>
            <a:lstStyle/>
            <a:p>
              <a:endParaRPr lang="en-US"/>
            </a:p>
          </p:txBody>
        </p:sp>
        <p:sp>
          <p:nvSpPr>
            <p:cNvPr id="26893" name="Freeform 269"/>
            <p:cNvSpPr>
              <a:spLocks/>
            </p:cNvSpPr>
            <p:nvPr/>
          </p:nvSpPr>
          <p:spPr bwMode="auto">
            <a:xfrm>
              <a:off x="3331" y="2979"/>
              <a:ext cx="35" cy="68"/>
            </a:xfrm>
            <a:custGeom>
              <a:avLst/>
              <a:gdLst/>
              <a:ahLst/>
              <a:cxnLst>
                <a:cxn ang="0">
                  <a:pos x="0" y="0"/>
                </a:cxn>
                <a:cxn ang="0">
                  <a:pos x="35" y="0"/>
                </a:cxn>
                <a:cxn ang="0">
                  <a:pos x="35" y="68"/>
                </a:cxn>
                <a:cxn ang="0">
                  <a:pos x="0" y="66"/>
                </a:cxn>
                <a:cxn ang="0">
                  <a:pos x="0" y="0"/>
                </a:cxn>
                <a:cxn ang="0">
                  <a:pos x="0" y="0"/>
                </a:cxn>
              </a:cxnLst>
              <a:rect l="0" t="0" r="r" b="b"/>
              <a:pathLst>
                <a:path w="35" h="68">
                  <a:moveTo>
                    <a:pt x="0" y="0"/>
                  </a:moveTo>
                  <a:lnTo>
                    <a:pt x="35" y="0"/>
                  </a:lnTo>
                  <a:lnTo>
                    <a:pt x="35" y="68"/>
                  </a:lnTo>
                  <a:lnTo>
                    <a:pt x="0" y="66"/>
                  </a:lnTo>
                  <a:lnTo>
                    <a:pt x="0" y="0"/>
                  </a:lnTo>
                  <a:lnTo>
                    <a:pt x="0" y="0"/>
                  </a:lnTo>
                  <a:close/>
                </a:path>
              </a:pathLst>
            </a:custGeom>
            <a:solidFill>
              <a:srgbClr val="4D4D4D"/>
            </a:solidFill>
            <a:ln w="9525">
              <a:noFill/>
              <a:round/>
              <a:headEnd/>
              <a:tailEnd/>
            </a:ln>
          </p:spPr>
          <p:txBody>
            <a:bodyPr/>
            <a:lstStyle/>
            <a:p>
              <a:endParaRPr lang="en-US"/>
            </a:p>
          </p:txBody>
        </p:sp>
        <p:sp>
          <p:nvSpPr>
            <p:cNvPr id="26894" name="Freeform 270"/>
            <p:cNvSpPr>
              <a:spLocks/>
            </p:cNvSpPr>
            <p:nvPr/>
          </p:nvSpPr>
          <p:spPr bwMode="auto">
            <a:xfrm>
              <a:off x="3331" y="3057"/>
              <a:ext cx="34" cy="68"/>
            </a:xfrm>
            <a:custGeom>
              <a:avLst/>
              <a:gdLst/>
              <a:ahLst/>
              <a:cxnLst>
                <a:cxn ang="0">
                  <a:pos x="0" y="0"/>
                </a:cxn>
                <a:cxn ang="0">
                  <a:pos x="34" y="0"/>
                </a:cxn>
                <a:cxn ang="0">
                  <a:pos x="34" y="68"/>
                </a:cxn>
                <a:cxn ang="0">
                  <a:pos x="0" y="66"/>
                </a:cxn>
                <a:cxn ang="0">
                  <a:pos x="0" y="0"/>
                </a:cxn>
                <a:cxn ang="0">
                  <a:pos x="0" y="0"/>
                </a:cxn>
              </a:cxnLst>
              <a:rect l="0" t="0" r="r" b="b"/>
              <a:pathLst>
                <a:path w="34" h="68">
                  <a:moveTo>
                    <a:pt x="0" y="0"/>
                  </a:moveTo>
                  <a:lnTo>
                    <a:pt x="34" y="0"/>
                  </a:lnTo>
                  <a:lnTo>
                    <a:pt x="34" y="68"/>
                  </a:lnTo>
                  <a:lnTo>
                    <a:pt x="0" y="66"/>
                  </a:lnTo>
                  <a:lnTo>
                    <a:pt x="0" y="0"/>
                  </a:lnTo>
                  <a:lnTo>
                    <a:pt x="0" y="0"/>
                  </a:lnTo>
                  <a:close/>
                </a:path>
              </a:pathLst>
            </a:custGeom>
            <a:solidFill>
              <a:srgbClr val="4D4D4D"/>
            </a:solidFill>
            <a:ln w="9525">
              <a:noFill/>
              <a:round/>
              <a:headEnd/>
              <a:tailEnd/>
            </a:ln>
          </p:spPr>
          <p:txBody>
            <a:bodyPr/>
            <a:lstStyle/>
            <a:p>
              <a:endParaRPr lang="en-US"/>
            </a:p>
          </p:txBody>
        </p:sp>
        <p:sp>
          <p:nvSpPr>
            <p:cNvPr id="26895" name="Freeform 271"/>
            <p:cNvSpPr>
              <a:spLocks/>
            </p:cNvSpPr>
            <p:nvPr/>
          </p:nvSpPr>
          <p:spPr bwMode="auto">
            <a:xfrm>
              <a:off x="3331" y="3134"/>
              <a:ext cx="34" cy="69"/>
            </a:xfrm>
            <a:custGeom>
              <a:avLst/>
              <a:gdLst/>
              <a:ahLst/>
              <a:cxnLst>
                <a:cxn ang="0">
                  <a:pos x="0" y="0"/>
                </a:cxn>
                <a:cxn ang="0">
                  <a:pos x="34" y="0"/>
                </a:cxn>
                <a:cxn ang="0">
                  <a:pos x="34" y="69"/>
                </a:cxn>
                <a:cxn ang="0">
                  <a:pos x="0" y="66"/>
                </a:cxn>
                <a:cxn ang="0">
                  <a:pos x="0" y="0"/>
                </a:cxn>
                <a:cxn ang="0">
                  <a:pos x="0" y="0"/>
                </a:cxn>
              </a:cxnLst>
              <a:rect l="0" t="0" r="r" b="b"/>
              <a:pathLst>
                <a:path w="34" h="69">
                  <a:moveTo>
                    <a:pt x="0" y="0"/>
                  </a:moveTo>
                  <a:lnTo>
                    <a:pt x="34" y="0"/>
                  </a:lnTo>
                  <a:lnTo>
                    <a:pt x="34" y="69"/>
                  </a:lnTo>
                  <a:lnTo>
                    <a:pt x="0" y="66"/>
                  </a:lnTo>
                  <a:lnTo>
                    <a:pt x="0" y="0"/>
                  </a:lnTo>
                  <a:lnTo>
                    <a:pt x="0" y="0"/>
                  </a:lnTo>
                  <a:close/>
                </a:path>
              </a:pathLst>
            </a:custGeom>
            <a:solidFill>
              <a:srgbClr val="4D4D4D"/>
            </a:solidFill>
            <a:ln w="9525">
              <a:noFill/>
              <a:round/>
              <a:headEnd/>
              <a:tailEnd/>
            </a:ln>
          </p:spPr>
          <p:txBody>
            <a:bodyPr/>
            <a:lstStyle/>
            <a:p>
              <a:endParaRPr lang="en-US"/>
            </a:p>
          </p:txBody>
        </p:sp>
        <p:sp>
          <p:nvSpPr>
            <p:cNvPr id="26896" name="Freeform 272"/>
            <p:cNvSpPr>
              <a:spLocks/>
            </p:cNvSpPr>
            <p:nvPr/>
          </p:nvSpPr>
          <p:spPr bwMode="auto">
            <a:xfrm>
              <a:off x="3329" y="3211"/>
              <a:ext cx="35" cy="68"/>
            </a:xfrm>
            <a:custGeom>
              <a:avLst/>
              <a:gdLst/>
              <a:ahLst/>
              <a:cxnLst>
                <a:cxn ang="0">
                  <a:pos x="0" y="0"/>
                </a:cxn>
                <a:cxn ang="0">
                  <a:pos x="35" y="0"/>
                </a:cxn>
                <a:cxn ang="0">
                  <a:pos x="35" y="68"/>
                </a:cxn>
                <a:cxn ang="0">
                  <a:pos x="0" y="66"/>
                </a:cxn>
                <a:cxn ang="0">
                  <a:pos x="0" y="0"/>
                </a:cxn>
                <a:cxn ang="0">
                  <a:pos x="0" y="0"/>
                </a:cxn>
              </a:cxnLst>
              <a:rect l="0" t="0" r="r" b="b"/>
              <a:pathLst>
                <a:path w="35" h="68">
                  <a:moveTo>
                    <a:pt x="0" y="0"/>
                  </a:moveTo>
                  <a:lnTo>
                    <a:pt x="35" y="0"/>
                  </a:lnTo>
                  <a:lnTo>
                    <a:pt x="35" y="68"/>
                  </a:lnTo>
                  <a:lnTo>
                    <a:pt x="0" y="66"/>
                  </a:lnTo>
                  <a:lnTo>
                    <a:pt x="0" y="0"/>
                  </a:lnTo>
                  <a:lnTo>
                    <a:pt x="0" y="0"/>
                  </a:lnTo>
                  <a:close/>
                </a:path>
              </a:pathLst>
            </a:custGeom>
            <a:solidFill>
              <a:srgbClr val="4D4D4D"/>
            </a:solidFill>
            <a:ln w="9525">
              <a:noFill/>
              <a:round/>
              <a:headEnd/>
              <a:tailEnd/>
            </a:ln>
          </p:spPr>
          <p:txBody>
            <a:bodyPr/>
            <a:lstStyle/>
            <a:p>
              <a:endParaRPr lang="en-US"/>
            </a:p>
          </p:txBody>
        </p:sp>
        <p:sp>
          <p:nvSpPr>
            <p:cNvPr id="26897" name="Freeform 273"/>
            <p:cNvSpPr>
              <a:spLocks/>
            </p:cNvSpPr>
            <p:nvPr/>
          </p:nvSpPr>
          <p:spPr bwMode="auto">
            <a:xfrm>
              <a:off x="3379" y="2980"/>
              <a:ext cx="34" cy="68"/>
            </a:xfrm>
            <a:custGeom>
              <a:avLst/>
              <a:gdLst/>
              <a:ahLst/>
              <a:cxnLst>
                <a:cxn ang="0">
                  <a:pos x="0" y="0"/>
                </a:cxn>
                <a:cxn ang="0">
                  <a:pos x="34" y="0"/>
                </a:cxn>
                <a:cxn ang="0">
                  <a:pos x="34" y="68"/>
                </a:cxn>
                <a:cxn ang="0">
                  <a:pos x="0" y="66"/>
                </a:cxn>
                <a:cxn ang="0">
                  <a:pos x="0" y="0"/>
                </a:cxn>
                <a:cxn ang="0">
                  <a:pos x="0" y="0"/>
                </a:cxn>
              </a:cxnLst>
              <a:rect l="0" t="0" r="r" b="b"/>
              <a:pathLst>
                <a:path w="34" h="68">
                  <a:moveTo>
                    <a:pt x="0" y="0"/>
                  </a:moveTo>
                  <a:lnTo>
                    <a:pt x="34" y="0"/>
                  </a:lnTo>
                  <a:lnTo>
                    <a:pt x="34" y="68"/>
                  </a:lnTo>
                  <a:lnTo>
                    <a:pt x="0" y="66"/>
                  </a:lnTo>
                  <a:lnTo>
                    <a:pt x="0" y="0"/>
                  </a:lnTo>
                  <a:lnTo>
                    <a:pt x="0" y="0"/>
                  </a:lnTo>
                  <a:close/>
                </a:path>
              </a:pathLst>
            </a:custGeom>
            <a:solidFill>
              <a:srgbClr val="4D4D4D"/>
            </a:solidFill>
            <a:ln w="9525">
              <a:noFill/>
              <a:round/>
              <a:headEnd/>
              <a:tailEnd/>
            </a:ln>
          </p:spPr>
          <p:txBody>
            <a:bodyPr/>
            <a:lstStyle/>
            <a:p>
              <a:endParaRPr lang="en-US"/>
            </a:p>
          </p:txBody>
        </p:sp>
        <p:sp>
          <p:nvSpPr>
            <p:cNvPr id="26898" name="Freeform 274"/>
            <p:cNvSpPr>
              <a:spLocks/>
            </p:cNvSpPr>
            <p:nvPr/>
          </p:nvSpPr>
          <p:spPr bwMode="auto">
            <a:xfrm>
              <a:off x="3378" y="3058"/>
              <a:ext cx="34" cy="68"/>
            </a:xfrm>
            <a:custGeom>
              <a:avLst/>
              <a:gdLst/>
              <a:ahLst/>
              <a:cxnLst>
                <a:cxn ang="0">
                  <a:pos x="0" y="0"/>
                </a:cxn>
                <a:cxn ang="0">
                  <a:pos x="34" y="0"/>
                </a:cxn>
                <a:cxn ang="0">
                  <a:pos x="34" y="68"/>
                </a:cxn>
                <a:cxn ang="0">
                  <a:pos x="0" y="66"/>
                </a:cxn>
                <a:cxn ang="0">
                  <a:pos x="0" y="0"/>
                </a:cxn>
                <a:cxn ang="0">
                  <a:pos x="0" y="0"/>
                </a:cxn>
              </a:cxnLst>
              <a:rect l="0" t="0" r="r" b="b"/>
              <a:pathLst>
                <a:path w="34" h="68">
                  <a:moveTo>
                    <a:pt x="0" y="0"/>
                  </a:moveTo>
                  <a:lnTo>
                    <a:pt x="34" y="0"/>
                  </a:lnTo>
                  <a:lnTo>
                    <a:pt x="34" y="68"/>
                  </a:lnTo>
                  <a:lnTo>
                    <a:pt x="0" y="66"/>
                  </a:lnTo>
                  <a:lnTo>
                    <a:pt x="0" y="0"/>
                  </a:lnTo>
                  <a:lnTo>
                    <a:pt x="0" y="0"/>
                  </a:lnTo>
                  <a:close/>
                </a:path>
              </a:pathLst>
            </a:custGeom>
            <a:solidFill>
              <a:srgbClr val="4D4D4D"/>
            </a:solidFill>
            <a:ln w="9525">
              <a:noFill/>
              <a:round/>
              <a:headEnd/>
              <a:tailEnd/>
            </a:ln>
          </p:spPr>
          <p:txBody>
            <a:bodyPr/>
            <a:lstStyle/>
            <a:p>
              <a:endParaRPr lang="en-US"/>
            </a:p>
          </p:txBody>
        </p:sp>
        <p:sp>
          <p:nvSpPr>
            <p:cNvPr id="26899" name="Freeform 275"/>
            <p:cNvSpPr>
              <a:spLocks/>
            </p:cNvSpPr>
            <p:nvPr/>
          </p:nvSpPr>
          <p:spPr bwMode="auto">
            <a:xfrm>
              <a:off x="3378" y="3136"/>
              <a:ext cx="34" cy="68"/>
            </a:xfrm>
            <a:custGeom>
              <a:avLst/>
              <a:gdLst/>
              <a:ahLst/>
              <a:cxnLst>
                <a:cxn ang="0">
                  <a:pos x="0" y="0"/>
                </a:cxn>
                <a:cxn ang="0">
                  <a:pos x="34" y="0"/>
                </a:cxn>
                <a:cxn ang="0">
                  <a:pos x="34" y="68"/>
                </a:cxn>
                <a:cxn ang="0">
                  <a:pos x="0" y="65"/>
                </a:cxn>
                <a:cxn ang="0">
                  <a:pos x="0" y="0"/>
                </a:cxn>
                <a:cxn ang="0">
                  <a:pos x="0" y="0"/>
                </a:cxn>
              </a:cxnLst>
              <a:rect l="0" t="0" r="r" b="b"/>
              <a:pathLst>
                <a:path w="34" h="68">
                  <a:moveTo>
                    <a:pt x="0" y="0"/>
                  </a:moveTo>
                  <a:lnTo>
                    <a:pt x="34" y="0"/>
                  </a:lnTo>
                  <a:lnTo>
                    <a:pt x="34" y="68"/>
                  </a:lnTo>
                  <a:lnTo>
                    <a:pt x="0" y="65"/>
                  </a:lnTo>
                  <a:lnTo>
                    <a:pt x="0" y="0"/>
                  </a:lnTo>
                  <a:lnTo>
                    <a:pt x="0" y="0"/>
                  </a:lnTo>
                  <a:close/>
                </a:path>
              </a:pathLst>
            </a:custGeom>
            <a:solidFill>
              <a:srgbClr val="4D4D4D"/>
            </a:solidFill>
            <a:ln w="9525">
              <a:noFill/>
              <a:round/>
              <a:headEnd/>
              <a:tailEnd/>
            </a:ln>
          </p:spPr>
          <p:txBody>
            <a:bodyPr/>
            <a:lstStyle/>
            <a:p>
              <a:endParaRPr lang="en-US"/>
            </a:p>
          </p:txBody>
        </p:sp>
        <p:sp>
          <p:nvSpPr>
            <p:cNvPr id="26900" name="Freeform 276"/>
            <p:cNvSpPr>
              <a:spLocks/>
            </p:cNvSpPr>
            <p:nvPr/>
          </p:nvSpPr>
          <p:spPr bwMode="auto">
            <a:xfrm>
              <a:off x="3377" y="3213"/>
              <a:ext cx="33" cy="68"/>
            </a:xfrm>
            <a:custGeom>
              <a:avLst/>
              <a:gdLst/>
              <a:ahLst/>
              <a:cxnLst>
                <a:cxn ang="0">
                  <a:pos x="0" y="0"/>
                </a:cxn>
                <a:cxn ang="0">
                  <a:pos x="33" y="0"/>
                </a:cxn>
                <a:cxn ang="0">
                  <a:pos x="33" y="68"/>
                </a:cxn>
                <a:cxn ang="0">
                  <a:pos x="0" y="66"/>
                </a:cxn>
                <a:cxn ang="0">
                  <a:pos x="0" y="0"/>
                </a:cxn>
                <a:cxn ang="0">
                  <a:pos x="0" y="0"/>
                </a:cxn>
              </a:cxnLst>
              <a:rect l="0" t="0" r="r" b="b"/>
              <a:pathLst>
                <a:path w="33" h="68">
                  <a:moveTo>
                    <a:pt x="0" y="0"/>
                  </a:moveTo>
                  <a:lnTo>
                    <a:pt x="33" y="0"/>
                  </a:lnTo>
                  <a:lnTo>
                    <a:pt x="33" y="68"/>
                  </a:lnTo>
                  <a:lnTo>
                    <a:pt x="0" y="66"/>
                  </a:lnTo>
                  <a:lnTo>
                    <a:pt x="0" y="0"/>
                  </a:lnTo>
                  <a:lnTo>
                    <a:pt x="0" y="0"/>
                  </a:lnTo>
                  <a:close/>
                </a:path>
              </a:pathLst>
            </a:custGeom>
            <a:solidFill>
              <a:srgbClr val="4D4D4D"/>
            </a:solidFill>
            <a:ln w="9525">
              <a:noFill/>
              <a:round/>
              <a:headEnd/>
              <a:tailEnd/>
            </a:ln>
          </p:spPr>
          <p:txBody>
            <a:bodyPr/>
            <a:lstStyle/>
            <a:p>
              <a:endParaRPr lang="en-US"/>
            </a:p>
          </p:txBody>
        </p:sp>
        <p:sp>
          <p:nvSpPr>
            <p:cNvPr id="26901" name="Freeform 277"/>
            <p:cNvSpPr>
              <a:spLocks/>
            </p:cNvSpPr>
            <p:nvPr/>
          </p:nvSpPr>
          <p:spPr bwMode="auto">
            <a:xfrm>
              <a:off x="3123" y="2693"/>
              <a:ext cx="148" cy="192"/>
            </a:xfrm>
            <a:custGeom>
              <a:avLst/>
              <a:gdLst/>
              <a:ahLst/>
              <a:cxnLst>
                <a:cxn ang="0">
                  <a:pos x="0" y="1"/>
                </a:cxn>
                <a:cxn ang="0">
                  <a:pos x="148" y="0"/>
                </a:cxn>
                <a:cxn ang="0">
                  <a:pos x="148" y="192"/>
                </a:cxn>
                <a:cxn ang="0">
                  <a:pos x="0" y="192"/>
                </a:cxn>
                <a:cxn ang="0">
                  <a:pos x="0" y="1"/>
                </a:cxn>
                <a:cxn ang="0">
                  <a:pos x="0" y="1"/>
                </a:cxn>
              </a:cxnLst>
              <a:rect l="0" t="0" r="r" b="b"/>
              <a:pathLst>
                <a:path w="148" h="192">
                  <a:moveTo>
                    <a:pt x="0" y="1"/>
                  </a:moveTo>
                  <a:lnTo>
                    <a:pt x="148" y="0"/>
                  </a:lnTo>
                  <a:lnTo>
                    <a:pt x="148" y="192"/>
                  </a:lnTo>
                  <a:lnTo>
                    <a:pt x="0" y="192"/>
                  </a:lnTo>
                  <a:lnTo>
                    <a:pt x="0" y="1"/>
                  </a:lnTo>
                  <a:lnTo>
                    <a:pt x="0" y="1"/>
                  </a:lnTo>
                  <a:close/>
                </a:path>
              </a:pathLst>
            </a:custGeom>
            <a:solidFill>
              <a:srgbClr val="FFF2CC"/>
            </a:solidFill>
            <a:ln w="9525">
              <a:noFill/>
              <a:round/>
              <a:headEnd/>
              <a:tailEnd/>
            </a:ln>
          </p:spPr>
          <p:txBody>
            <a:bodyPr/>
            <a:lstStyle/>
            <a:p>
              <a:endParaRPr lang="en-US"/>
            </a:p>
          </p:txBody>
        </p:sp>
        <p:sp>
          <p:nvSpPr>
            <p:cNvPr id="26902" name="Freeform 278"/>
            <p:cNvSpPr>
              <a:spLocks/>
            </p:cNvSpPr>
            <p:nvPr/>
          </p:nvSpPr>
          <p:spPr bwMode="auto">
            <a:xfrm>
              <a:off x="3142" y="2706"/>
              <a:ext cx="110" cy="167"/>
            </a:xfrm>
            <a:custGeom>
              <a:avLst/>
              <a:gdLst/>
              <a:ahLst/>
              <a:cxnLst>
                <a:cxn ang="0">
                  <a:pos x="2" y="0"/>
                </a:cxn>
                <a:cxn ang="0">
                  <a:pos x="110" y="0"/>
                </a:cxn>
                <a:cxn ang="0">
                  <a:pos x="109" y="167"/>
                </a:cxn>
                <a:cxn ang="0">
                  <a:pos x="0" y="166"/>
                </a:cxn>
                <a:cxn ang="0">
                  <a:pos x="2" y="0"/>
                </a:cxn>
                <a:cxn ang="0">
                  <a:pos x="2" y="0"/>
                </a:cxn>
              </a:cxnLst>
              <a:rect l="0" t="0" r="r" b="b"/>
              <a:pathLst>
                <a:path w="110" h="167">
                  <a:moveTo>
                    <a:pt x="2" y="0"/>
                  </a:moveTo>
                  <a:lnTo>
                    <a:pt x="110" y="0"/>
                  </a:lnTo>
                  <a:lnTo>
                    <a:pt x="109" y="167"/>
                  </a:lnTo>
                  <a:lnTo>
                    <a:pt x="0" y="166"/>
                  </a:lnTo>
                  <a:lnTo>
                    <a:pt x="2" y="0"/>
                  </a:lnTo>
                  <a:lnTo>
                    <a:pt x="2" y="0"/>
                  </a:lnTo>
                  <a:close/>
                </a:path>
              </a:pathLst>
            </a:custGeom>
            <a:solidFill>
              <a:srgbClr val="B2B2B2"/>
            </a:solidFill>
            <a:ln w="9525">
              <a:noFill/>
              <a:round/>
              <a:headEnd/>
              <a:tailEnd/>
            </a:ln>
          </p:spPr>
          <p:txBody>
            <a:bodyPr/>
            <a:lstStyle/>
            <a:p>
              <a:endParaRPr lang="en-US"/>
            </a:p>
          </p:txBody>
        </p:sp>
        <p:sp>
          <p:nvSpPr>
            <p:cNvPr id="26903" name="Freeform 279"/>
            <p:cNvSpPr>
              <a:spLocks/>
            </p:cNvSpPr>
            <p:nvPr/>
          </p:nvSpPr>
          <p:spPr bwMode="auto">
            <a:xfrm>
              <a:off x="3302" y="2697"/>
              <a:ext cx="148" cy="191"/>
            </a:xfrm>
            <a:custGeom>
              <a:avLst/>
              <a:gdLst/>
              <a:ahLst/>
              <a:cxnLst>
                <a:cxn ang="0">
                  <a:pos x="0" y="1"/>
                </a:cxn>
                <a:cxn ang="0">
                  <a:pos x="148" y="0"/>
                </a:cxn>
                <a:cxn ang="0">
                  <a:pos x="148" y="191"/>
                </a:cxn>
                <a:cxn ang="0">
                  <a:pos x="0" y="191"/>
                </a:cxn>
                <a:cxn ang="0">
                  <a:pos x="0" y="1"/>
                </a:cxn>
                <a:cxn ang="0">
                  <a:pos x="0" y="1"/>
                </a:cxn>
              </a:cxnLst>
              <a:rect l="0" t="0" r="r" b="b"/>
              <a:pathLst>
                <a:path w="148" h="191">
                  <a:moveTo>
                    <a:pt x="0" y="1"/>
                  </a:moveTo>
                  <a:lnTo>
                    <a:pt x="148" y="0"/>
                  </a:lnTo>
                  <a:lnTo>
                    <a:pt x="148" y="191"/>
                  </a:lnTo>
                  <a:lnTo>
                    <a:pt x="0" y="191"/>
                  </a:lnTo>
                  <a:lnTo>
                    <a:pt x="0" y="1"/>
                  </a:lnTo>
                  <a:lnTo>
                    <a:pt x="0" y="1"/>
                  </a:lnTo>
                  <a:close/>
                </a:path>
              </a:pathLst>
            </a:custGeom>
            <a:solidFill>
              <a:srgbClr val="FFF2CC"/>
            </a:solidFill>
            <a:ln w="9525">
              <a:noFill/>
              <a:round/>
              <a:headEnd/>
              <a:tailEnd/>
            </a:ln>
          </p:spPr>
          <p:txBody>
            <a:bodyPr/>
            <a:lstStyle/>
            <a:p>
              <a:endParaRPr lang="en-US"/>
            </a:p>
          </p:txBody>
        </p:sp>
        <p:sp>
          <p:nvSpPr>
            <p:cNvPr id="26904" name="Freeform 280"/>
            <p:cNvSpPr>
              <a:spLocks/>
            </p:cNvSpPr>
            <p:nvPr/>
          </p:nvSpPr>
          <p:spPr bwMode="auto">
            <a:xfrm>
              <a:off x="3321" y="2710"/>
              <a:ext cx="110" cy="167"/>
            </a:xfrm>
            <a:custGeom>
              <a:avLst/>
              <a:gdLst/>
              <a:ahLst/>
              <a:cxnLst>
                <a:cxn ang="0">
                  <a:pos x="2" y="0"/>
                </a:cxn>
                <a:cxn ang="0">
                  <a:pos x="110" y="0"/>
                </a:cxn>
                <a:cxn ang="0">
                  <a:pos x="108" y="167"/>
                </a:cxn>
                <a:cxn ang="0">
                  <a:pos x="0" y="166"/>
                </a:cxn>
                <a:cxn ang="0">
                  <a:pos x="2" y="0"/>
                </a:cxn>
                <a:cxn ang="0">
                  <a:pos x="2" y="0"/>
                </a:cxn>
              </a:cxnLst>
              <a:rect l="0" t="0" r="r" b="b"/>
              <a:pathLst>
                <a:path w="110" h="167">
                  <a:moveTo>
                    <a:pt x="2" y="0"/>
                  </a:moveTo>
                  <a:lnTo>
                    <a:pt x="110" y="0"/>
                  </a:lnTo>
                  <a:lnTo>
                    <a:pt x="108" y="167"/>
                  </a:lnTo>
                  <a:lnTo>
                    <a:pt x="0" y="166"/>
                  </a:lnTo>
                  <a:lnTo>
                    <a:pt x="2" y="0"/>
                  </a:lnTo>
                  <a:lnTo>
                    <a:pt x="2" y="0"/>
                  </a:lnTo>
                  <a:close/>
                </a:path>
              </a:pathLst>
            </a:custGeom>
            <a:solidFill>
              <a:srgbClr val="B2B2B2"/>
            </a:solidFill>
            <a:ln w="9525">
              <a:noFill/>
              <a:round/>
              <a:headEnd/>
              <a:tailEnd/>
            </a:ln>
          </p:spPr>
          <p:txBody>
            <a:bodyPr/>
            <a:lstStyle/>
            <a:p>
              <a:endParaRPr lang="en-US"/>
            </a:p>
          </p:txBody>
        </p:sp>
        <p:sp>
          <p:nvSpPr>
            <p:cNvPr id="26905" name="Freeform 281"/>
            <p:cNvSpPr>
              <a:spLocks/>
            </p:cNvSpPr>
            <p:nvPr/>
          </p:nvSpPr>
          <p:spPr bwMode="auto">
            <a:xfrm>
              <a:off x="3157" y="2716"/>
              <a:ext cx="34" cy="68"/>
            </a:xfrm>
            <a:custGeom>
              <a:avLst/>
              <a:gdLst/>
              <a:ahLst/>
              <a:cxnLst>
                <a:cxn ang="0">
                  <a:pos x="0" y="0"/>
                </a:cxn>
                <a:cxn ang="0">
                  <a:pos x="34" y="0"/>
                </a:cxn>
                <a:cxn ang="0">
                  <a:pos x="34" y="68"/>
                </a:cxn>
                <a:cxn ang="0">
                  <a:pos x="0" y="65"/>
                </a:cxn>
                <a:cxn ang="0">
                  <a:pos x="0" y="0"/>
                </a:cxn>
                <a:cxn ang="0">
                  <a:pos x="0" y="0"/>
                </a:cxn>
              </a:cxnLst>
              <a:rect l="0" t="0" r="r" b="b"/>
              <a:pathLst>
                <a:path w="34" h="68">
                  <a:moveTo>
                    <a:pt x="0" y="0"/>
                  </a:moveTo>
                  <a:lnTo>
                    <a:pt x="34" y="0"/>
                  </a:lnTo>
                  <a:lnTo>
                    <a:pt x="34" y="68"/>
                  </a:lnTo>
                  <a:lnTo>
                    <a:pt x="0" y="65"/>
                  </a:lnTo>
                  <a:lnTo>
                    <a:pt x="0" y="0"/>
                  </a:lnTo>
                  <a:lnTo>
                    <a:pt x="0" y="0"/>
                  </a:lnTo>
                  <a:close/>
                </a:path>
              </a:pathLst>
            </a:custGeom>
            <a:solidFill>
              <a:srgbClr val="4D4D4D"/>
            </a:solidFill>
            <a:ln w="9525">
              <a:noFill/>
              <a:round/>
              <a:headEnd/>
              <a:tailEnd/>
            </a:ln>
          </p:spPr>
          <p:txBody>
            <a:bodyPr/>
            <a:lstStyle/>
            <a:p>
              <a:endParaRPr lang="en-US"/>
            </a:p>
          </p:txBody>
        </p:sp>
        <p:sp>
          <p:nvSpPr>
            <p:cNvPr id="26906" name="Freeform 282"/>
            <p:cNvSpPr>
              <a:spLocks/>
            </p:cNvSpPr>
            <p:nvPr/>
          </p:nvSpPr>
          <p:spPr bwMode="auto">
            <a:xfrm>
              <a:off x="3156" y="2793"/>
              <a:ext cx="35" cy="68"/>
            </a:xfrm>
            <a:custGeom>
              <a:avLst/>
              <a:gdLst/>
              <a:ahLst/>
              <a:cxnLst>
                <a:cxn ang="0">
                  <a:pos x="0" y="0"/>
                </a:cxn>
                <a:cxn ang="0">
                  <a:pos x="35" y="0"/>
                </a:cxn>
                <a:cxn ang="0">
                  <a:pos x="35" y="68"/>
                </a:cxn>
                <a:cxn ang="0">
                  <a:pos x="0" y="66"/>
                </a:cxn>
                <a:cxn ang="0">
                  <a:pos x="0" y="0"/>
                </a:cxn>
                <a:cxn ang="0">
                  <a:pos x="0" y="0"/>
                </a:cxn>
              </a:cxnLst>
              <a:rect l="0" t="0" r="r" b="b"/>
              <a:pathLst>
                <a:path w="35" h="68">
                  <a:moveTo>
                    <a:pt x="0" y="0"/>
                  </a:moveTo>
                  <a:lnTo>
                    <a:pt x="35" y="0"/>
                  </a:lnTo>
                  <a:lnTo>
                    <a:pt x="35" y="68"/>
                  </a:lnTo>
                  <a:lnTo>
                    <a:pt x="0" y="66"/>
                  </a:lnTo>
                  <a:lnTo>
                    <a:pt x="0" y="0"/>
                  </a:lnTo>
                  <a:lnTo>
                    <a:pt x="0" y="0"/>
                  </a:lnTo>
                  <a:close/>
                </a:path>
              </a:pathLst>
            </a:custGeom>
            <a:solidFill>
              <a:srgbClr val="4D4D4D"/>
            </a:solidFill>
            <a:ln w="9525">
              <a:noFill/>
              <a:round/>
              <a:headEnd/>
              <a:tailEnd/>
            </a:ln>
          </p:spPr>
          <p:txBody>
            <a:bodyPr/>
            <a:lstStyle/>
            <a:p>
              <a:endParaRPr lang="en-US"/>
            </a:p>
          </p:txBody>
        </p:sp>
        <p:sp>
          <p:nvSpPr>
            <p:cNvPr id="26907" name="Freeform 283"/>
            <p:cNvSpPr>
              <a:spLocks/>
            </p:cNvSpPr>
            <p:nvPr/>
          </p:nvSpPr>
          <p:spPr bwMode="auto">
            <a:xfrm>
              <a:off x="3204" y="2718"/>
              <a:ext cx="35" cy="68"/>
            </a:xfrm>
            <a:custGeom>
              <a:avLst/>
              <a:gdLst/>
              <a:ahLst/>
              <a:cxnLst>
                <a:cxn ang="0">
                  <a:pos x="0" y="0"/>
                </a:cxn>
                <a:cxn ang="0">
                  <a:pos x="35" y="0"/>
                </a:cxn>
                <a:cxn ang="0">
                  <a:pos x="35" y="68"/>
                </a:cxn>
                <a:cxn ang="0">
                  <a:pos x="0" y="66"/>
                </a:cxn>
                <a:cxn ang="0">
                  <a:pos x="0" y="0"/>
                </a:cxn>
                <a:cxn ang="0">
                  <a:pos x="0" y="0"/>
                </a:cxn>
              </a:cxnLst>
              <a:rect l="0" t="0" r="r" b="b"/>
              <a:pathLst>
                <a:path w="35" h="68">
                  <a:moveTo>
                    <a:pt x="0" y="0"/>
                  </a:moveTo>
                  <a:lnTo>
                    <a:pt x="35" y="0"/>
                  </a:lnTo>
                  <a:lnTo>
                    <a:pt x="35" y="68"/>
                  </a:lnTo>
                  <a:lnTo>
                    <a:pt x="0" y="66"/>
                  </a:lnTo>
                  <a:lnTo>
                    <a:pt x="0" y="0"/>
                  </a:lnTo>
                  <a:lnTo>
                    <a:pt x="0" y="0"/>
                  </a:lnTo>
                  <a:close/>
                </a:path>
              </a:pathLst>
            </a:custGeom>
            <a:solidFill>
              <a:srgbClr val="4D4D4D"/>
            </a:solidFill>
            <a:ln w="9525">
              <a:noFill/>
              <a:round/>
              <a:headEnd/>
              <a:tailEnd/>
            </a:ln>
          </p:spPr>
          <p:txBody>
            <a:bodyPr/>
            <a:lstStyle/>
            <a:p>
              <a:endParaRPr lang="en-US"/>
            </a:p>
          </p:txBody>
        </p:sp>
        <p:sp>
          <p:nvSpPr>
            <p:cNvPr id="26908" name="Freeform 284"/>
            <p:cNvSpPr>
              <a:spLocks/>
            </p:cNvSpPr>
            <p:nvPr/>
          </p:nvSpPr>
          <p:spPr bwMode="auto">
            <a:xfrm>
              <a:off x="3203" y="2794"/>
              <a:ext cx="35" cy="70"/>
            </a:xfrm>
            <a:custGeom>
              <a:avLst/>
              <a:gdLst/>
              <a:ahLst/>
              <a:cxnLst>
                <a:cxn ang="0">
                  <a:pos x="0" y="0"/>
                </a:cxn>
                <a:cxn ang="0">
                  <a:pos x="35" y="0"/>
                </a:cxn>
                <a:cxn ang="0">
                  <a:pos x="35" y="70"/>
                </a:cxn>
                <a:cxn ang="0">
                  <a:pos x="0" y="66"/>
                </a:cxn>
                <a:cxn ang="0">
                  <a:pos x="0" y="0"/>
                </a:cxn>
                <a:cxn ang="0">
                  <a:pos x="0" y="0"/>
                </a:cxn>
              </a:cxnLst>
              <a:rect l="0" t="0" r="r" b="b"/>
              <a:pathLst>
                <a:path w="35" h="70">
                  <a:moveTo>
                    <a:pt x="0" y="0"/>
                  </a:moveTo>
                  <a:lnTo>
                    <a:pt x="35" y="0"/>
                  </a:lnTo>
                  <a:lnTo>
                    <a:pt x="35" y="70"/>
                  </a:lnTo>
                  <a:lnTo>
                    <a:pt x="0" y="66"/>
                  </a:lnTo>
                  <a:lnTo>
                    <a:pt x="0" y="0"/>
                  </a:lnTo>
                  <a:lnTo>
                    <a:pt x="0" y="0"/>
                  </a:lnTo>
                  <a:close/>
                </a:path>
              </a:pathLst>
            </a:custGeom>
            <a:solidFill>
              <a:srgbClr val="4D4D4D"/>
            </a:solidFill>
            <a:ln w="9525">
              <a:noFill/>
              <a:round/>
              <a:headEnd/>
              <a:tailEnd/>
            </a:ln>
          </p:spPr>
          <p:txBody>
            <a:bodyPr/>
            <a:lstStyle/>
            <a:p>
              <a:endParaRPr lang="en-US"/>
            </a:p>
          </p:txBody>
        </p:sp>
        <p:sp>
          <p:nvSpPr>
            <p:cNvPr id="26909" name="Freeform 285"/>
            <p:cNvSpPr>
              <a:spLocks/>
            </p:cNvSpPr>
            <p:nvPr/>
          </p:nvSpPr>
          <p:spPr bwMode="auto">
            <a:xfrm>
              <a:off x="3337" y="2720"/>
              <a:ext cx="35" cy="68"/>
            </a:xfrm>
            <a:custGeom>
              <a:avLst/>
              <a:gdLst/>
              <a:ahLst/>
              <a:cxnLst>
                <a:cxn ang="0">
                  <a:pos x="0" y="0"/>
                </a:cxn>
                <a:cxn ang="0">
                  <a:pos x="35" y="0"/>
                </a:cxn>
                <a:cxn ang="0">
                  <a:pos x="35" y="68"/>
                </a:cxn>
                <a:cxn ang="0">
                  <a:pos x="0" y="66"/>
                </a:cxn>
                <a:cxn ang="0">
                  <a:pos x="0" y="0"/>
                </a:cxn>
                <a:cxn ang="0">
                  <a:pos x="0" y="0"/>
                </a:cxn>
              </a:cxnLst>
              <a:rect l="0" t="0" r="r" b="b"/>
              <a:pathLst>
                <a:path w="35" h="68">
                  <a:moveTo>
                    <a:pt x="0" y="0"/>
                  </a:moveTo>
                  <a:lnTo>
                    <a:pt x="35" y="0"/>
                  </a:lnTo>
                  <a:lnTo>
                    <a:pt x="35" y="68"/>
                  </a:lnTo>
                  <a:lnTo>
                    <a:pt x="0" y="66"/>
                  </a:lnTo>
                  <a:lnTo>
                    <a:pt x="0" y="0"/>
                  </a:lnTo>
                  <a:lnTo>
                    <a:pt x="0" y="0"/>
                  </a:lnTo>
                  <a:close/>
                </a:path>
              </a:pathLst>
            </a:custGeom>
            <a:solidFill>
              <a:srgbClr val="4D4D4D"/>
            </a:solidFill>
            <a:ln w="9525">
              <a:noFill/>
              <a:round/>
              <a:headEnd/>
              <a:tailEnd/>
            </a:ln>
          </p:spPr>
          <p:txBody>
            <a:bodyPr/>
            <a:lstStyle/>
            <a:p>
              <a:endParaRPr lang="en-US"/>
            </a:p>
          </p:txBody>
        </p:sp>
        <p:sp>
          <p:nvSpPr>
            <p:cNvPr id="26910" name="Freeform 286"/>
            <p:cNvSpPr>
              <a:spLocks/>
            </p:cNvSpPr>
            <p:nvPr/>
          </p:nvSpPr>
          <p:spPr bwMode="auto">
            <a:xfrm>
              <a:off x="3336" y="2798"/>
              <a:ext cx="35" cy="68"/>
            </a:xfrm>
            <a:custGeom>
              <a:avLst/>
              <a:gdLst/>
              <a:ahLst/>
              <a:cxnLst>
                <a:cxn ang="0">
                  <a:pos x="0" y="0"/>
                </a:cxn>
                <a:cxn ang="0">
                  <a:pos x="35" y="0"/>
                </a:cxn>
                <a:cxn ang="0">
                  <a:pos x="35" y="68"/>
                </a:cxn>
                <a:cxn ang="0">
                  <a:pos x="0" y="66"/>
                </a:cxn>
                <a:cxn ang="0">
                  <a:pos x="0" y="0"/>
                </a:cxn>
                <a:cxn ang="0">
                  <a:pos x="0" y="0"/>
                </a:cxn>
              </a:cxnLst>
              <a:rect l="0" t="0" r="r" b="b"/>
              <a:pathLst>
                <a:path w="35" h="68">
                  <a:moveTo>
                    <a:pt x="0" y="0"/>
                  </a:moveTo>
                  <a:lnTo>
                    <a:pt x="35" y="0"/>
                  </a:lnTo>
                  <a:lnTo>
                    <a:pt x="35" y="68"/>
                  </a:lnTo>
                  <a:lnTo>
                    <a:pt x="0" y="66"/>
                  </a:lnTo>
                  <a:lnTo>
                    <a:pt x="0" y="0"/>
                  </a:lnTo>
                  <a:lnTo>
                    <a:pt x="0" y="0"/>
                  </a:lnTo>
                  <a:close/>
                </a:path>
              </a:pathLst>
            </a:custGeom>
            <a:solidFill>
              <a:srgbClr val="4D4D4D"/>
            </a:solidFill>
            <a:ln w="9525">
              <a:noFill/>
              <a:round/>
              <a:headEnd/>
              <a:tailEnd/>
            </a:ln>
          </p:spPr>
          <p:txBody>
            <a:bodyPr/>
            <a:lstStyle/>
            <a:p>
              <a:endParaRPr lang="en-US"/>
            </a:p>
          </p:txBody>
        </p:sp>
        <p:sp>
          <p:nvSpPr>
            <p:cNvPr id="26911" name="Freeform 287"/>
            <p:cNvSpPr>
              <a:spLocks/>
            </p:cNvSpPr>
            <p:nvPr/>
          </p:nvSpPr>
          <p:spPr bwMode="auto">
            <a:xfrm>
              <a:off x="3385" y="2723"/>
              <a:ext cx="34" cy="68"/>
            </a:xfrm>
            <a:custGeom>
              <a:avLst/>
              <a:gdLst/>
              <a:ahLst/>
              <a:cxnLst>
                <a:cxn ang="0">
                  <a:pos x="0" y="0"/>
                </a:cxn>
                <a:cxn ang="0">
                  <a:pos x="34" y="0"/>
                </a:cxn>
                <a:cxn ang="0">
                  <a:pos x="34" y="68"/>
                </a:cxn>
                <a:cxn ang="0">
                  <a:pos x="0" y="65"/>
                </a:cxn>
                <a:cxn ang="0">
                  <a:pos x="0" y="0"/>
                </a:cxn>
                <a:cxn ang="0">
                  <a:pos x="0" y="0"/>
                </a:cxn>
              </a:cxnLst>
              <a:rect l="0" t="0" r="r" b="b"/>
              <a:pathLst>
                <a:path w="34" h="68">
                  <a:moveTo>
                    <a:pt x="0" y="0"/>
                  </a:moveTo>
                  <a:lnTo>
                    <a:pt x="34" y="0"/>
                  </a:lnTo>
                  <a:lnTo>
                    <a:pt x="34" y="68"/>
                  </a:lnTo>
                  <a:lnTo>
                    <a:pt x="0" y="65"/>
                  </a:lnTo>
                  <a:lnTo>
                    <a:pt x="0" y="0"/>
                  </a:lnTo>
                  <a:lnTo>
                    <a:pt x="0" y="0"/>
                  </a:lnTo>
                  <a:close/>
                </a:path>
              </a:pathLst>
            </a:custGeom>
            <a:solidFill>
              <a:srgbClr val="4D4D4D"/>
            </a:solidFill>
            <a:ln w="9525">
              <a:noFill/>
              <a:round/>
              <a:headEnd/>
              <a:tailEnd/>
            </a:ln>
          </p:spPr>
          <p:txBody>
            <a:bodyPr/>
            <a:lstStyle/>
            <a:p>
              <a:endParaRPr lang="en-US"/>
            </a:p>
          </p:txBody>
        </p:sp>
        <p:sp>
          <p:nvSpPr>
            <p:cNvPr id="26912" name="Freeform 288"/>
            <p:cNvSpPr>
              <a:spLocks/>
            </p:cNvSpPr>
            <p:nvPr/>
          </p:nvSpPr>
          <p:spPr bwMode="auto">
            <a:xfrm>
              <a:off x="3384" y="2799"/>
              <a:ext cx="35" cy="69"/>
            </a:xfrm>
            <a:custGeom>
              <a:avLst/>
              <a:gdLst/>
              <a:ahLst/>
              <a:cxnLst>
                <a:cxn ang="0">
                  <a:pos x="0" y="0"/>
                </a:cxn>
                <a:cxn ang="0">
                  <a:pos x="35" y="0"/>
                </a:cxn>
                <a:cxn ang="0">
                  <a:pos x="35" y="69"/>
                </a:cxn>
                <a:cxn ang="0">
                  <a:pos x="0" y="66"/>
                </a:cxn>
                <a:cxn ang="0">
                  <a:pos x="0" y="0"/>
                </a:cxn>
                <a:cxn ang="0">
                  <a:pos x="0" y="0"/>
                </a:cxn>
              </a:cxnLst>
              <a:rect l="0" t="0" r="r" b="b"/>
              <a:pathLst>
                <a:path w="35" h="69">
                  <a:moveTo>
                    <a:pt x="0" y="0"/>
                  </a:moveTo>
                  <a:lnTo>
                    <a:pt x="35" y="0"/>
                  </a:lnTo>
                  <a:lnTo>
                    <a:pt x="35" y="69"/>
                  </a:lnTo>
                  <a:lnTo>
                    <a:pt x="0" y="66"/>
                  </a:lnTo>
                  <a:lnTo>
                    <a:pt x="0" y="0"/>
                  </a:lnTo>
                  <a:lnTo>
                    <a:pt x="0" y="0"/>
                  </a:lnTo>
                  <a:close/>
                </a:path>
              </a:pathLst>
            </a:custGeom>
            <a:solidFill>
              <a:srgbClr val="4D4D4D"/>
            </a:solidFill>
            <a:ln w="9525">
              <a:noFill/>
              <a:round/>
              <a:headEnd/>
              <a:tailEnd/>
            </a:ln>
          </p:spPr>
          <p:txBody>
            <a:bodyPr/>
            <a:lstStyle/>
            <a:p>
              <a:endParaRPr lang="en-US"/>
            </a:p>
          </p:txBody>
        </p:sp>
        <p:sp>
          <p:nvSpPr>
            <p:cNvPr id="26913" name="Freeform 289"/>
            <p:cNvSpPr>
              <a:spLocks/>
            </p:cNvSpPr>
            <p:nvPr/>
          </p:nvSpPr>
          <p:spPr bwMode="auto">
            <a:xfrm>
              <a:off x="3068" y="3488"/>
              <a:ext cx="693" cy="135"/>
            </a:xfrm>
            <a:custGeom>
              <a:avLst/>
              <a:gdLst/>
              <a:ahLst/>
              <a:cxnLst>
                <a:cxn ang="0">
                  <a:pos x="11" y="0"/>
                </a:cxn>
                <a:cxn ang="0">
                  <a:pos x="621" y="5"/>
                </a:cxn>
                <a:cxn ang="0">
                  <a:pos x="578" y="45"/>
                </a:cxn>
                <a:cxn ang="0">
                  <a:pos x="548" y="82"/>
                </a:cxn>
                <a:cxn ang="0">
                  <a:pos x="615" y="90"/>
                </a:cxn>
                <a:cxn ang="0">
                  <a:pos x="693" y="112"/>
                </a:cxn>
                <a:cxn ang="0">
                  <a:pos x="584" y="126"/>
                </a:cxn>
                <a:cxn ang="0">
                  <a:pos x="407" y="135"/>
                </a:cxn>
                <a:cxn ang="0">
                  <a:pos x="245" y="109"/>
                </a:cxn>
                <a:cxn ang="0">
                  <a:pos x="0" y="90"/>
                </a:cxn>
                <a:cxn ang="0">
                  <a:pos x="11" y="0"/>
                </a:cxn>
                <a:cxn ang="0">
                  <a:pos x="11" y="0"/>
                </a:cxn>
              </a:cxnLst>
              <a:rect l="0" t="0" r="r" b="b"/>
              <a:pathLst>
                <a:path w="693" h="135">
                  <a:moveTo>
                    <a:pt x="11" y="0"/>
                  </a:moveTo>
                  <a:lnTo>
                    <a:pt x="621" y="5"/>
                  </a:lnTo>
                  <a:lnTo>
                    <a:pt x="578" y="45"/>
                  </a:lnTo>
                  <a:lnTo>
                    <a:pt x="548" y="82"/>
                  </a:lnTo>
                  <a:lnTo>
                    <a:pt x="615" y="90"/>
                  </a:lnTo>
                  <a:lnTo>
                    <a:pt x="693" y="112"/>
                  </a:lnTo>
                  <a:lnTo>
                    <a:pt x="584" y="126"/>
                  </a:lnTo>
                  <a:lnTo>
                    <a:pt x="407" y="135"/>
                  </a:lnTo>
                  <a:lnTo>
                    <a:pt x="245" y="109"/>
                  </a:lnTo>
                  <a:lnTo>
                    <a:pt x="0" y="90"/>
                  </a:lnTo>
                  <a:lnTo>
                    <a:pt x="11" y="0"/>
                  </a:lnTo>
                  <a:lnTo>
                    <a:pt x="11" y="0"/>
                  </a:lnTo>
                  <a:close/>
                </a:path>
              </a:pathLst>
            </a:custGeom>
            <a:solidFill>
              <a:srgbClr val="645F1A"/>
            </a:solidFill>
            <a:ln w="9525">
              <a:noFill/>
              <a:round/>
              <a:headEnd/>
              <a:tailEnd/>
            </a:ln>
          </p:spPr>
          <p:txBody>
            <a:bodyPr/>
            <a:lstStyle/>
            <a:p>
              <a:endParaRPr lang="en-US"/>
            </a:p>
          </p:txBody>
        </p:sp>
        <p:sp>
          <p:nvSpPr>
            <p:cNvPr id="26914" name="Freeform 290"/>
            <p:cNvSpPr>
              <a:spLocks/>
            </p:cNvSpPr>
            <p:nvPr/>
          </p:nvSpPr>
          <p:spPr bwMode="auto">
            <a:xfrm>
              <a:off x="3031" y="3354"/>
              <a:ext cx="699" cy="206"/>
            </a:xfrm>
            <a:custGeom>
              <a:avLst/>
              <a:gdLst/>
              <a:ahLst/>
              <a:cxnLst>
                <a:cxn ang="0">
                  <a:pos x="0" y="90"/>
                </a:cxn>
                <a:cxn ang="0">
                  <a:pos x="32" y="59"/>
                </a:cxn>
                <a:cxn ang="0">
                  <a:pos x="90" y="23"/>
                </a:cxn>
                <a:cxn ang="0">
                  <a:pos x="131" y="10"/>
                </a:cxn>
                <a:cxn ang="0">
                  <a:pos x="173" y="32"/>
                </a:cxn>
                <a:cxn ang="0">
                  <a:pos x="220" y="45"/>
                </a:cxn>
                <a:cxn ang="0">
                  <a:pos x="235" y="14"/>
                </a:cxn>
                <a:cxn ang="0">
                  <a:pos x="293" y="0"/>
                </a:cxn>
                <a:cxn ang="0">
                  <a:pos x="335" y="10"/>
                </a:cxn>
                <a:cxn ang="0">
                  <a:pos x="370" y="37"/>
                </a:cxn>
                <a:cxn ang="0">
                  <a:pos x="407" y="14"/>
                </a:cxn>
                <a:cxn ang="0">
                  <a:pos x="475" y="14"/>
                </a:cxn>
                <a:cxn ang="0">
                  <a:pos x="490" y="37"/>
                </a:cxn>
                <a:cxn ang="0">
                  <a:pos x="543" y="23"/>
                </a:cxn>
                <a:cxn ang="0">
                  <a:pos x="590" y="37"/>
                </a:cxn>
                <a:cxn ang="0">
                  <a:pos x="632" y="54"/>
                </a:cxn>
                <a:cxn ang="0">
                  <a:pos x="615" y="90"/>
                </a:cxn>
                <a:cxn ang="0">
                  <a:pos x="663" y="104"/>
                </a:cxn>
                <a:cxn ang="0">
                  <a:pos x="699" y="149"/>
                </a:cxn>
                <a:cxn ang="0">
                  <a:pos x="652" y="179"/>
                </a:cxn>
                <a:cxn ang="0">
                  <a:pos x="585" y="171"/>
                </a:cxn>
                <a:cxn ang="0">
                  <a:pos x="548" y="206"/>
                </a:cxn>
                <a:cxn ang="0">
                  <a:pos x="507" y="198"/>
                </a:cxn>
                <a:cxn ang="0">
                  <a:pos x="485" y="157"/>
                </a:cxn>
                <a:cxn ang="0">
                  <a:pos x="444" y="189"/>
                </a:cxn>
                <a:cxn ang="0">
                  <a:pos x="392" y="202"/>
                </a:cxn>
                <a:cxn ang="0">
                  <a:pos x="365" y="174"/>
                </a:cxn>
                <a:cxn ang="0">
                  <a:pos x="313" y="202"/>
                </a:cxn>
                <a:cxn ang="0">
                  <a:pos x="277" y="202"/>
                </a:cxn>
                <a:cxn ang="0">
                  <a:pos x="235" y="166"/>
                </a:cxn>
                <a:cxn ang="0">
                  <a:pos x="210" y="193"/>
                </a:cxn>
                <a:cxn ang="0">
                  <a:pos x="120" y="206"/>
                </a:cxn>
                <a:cxn ang="0">
                  <a:pos x="6" y="198"/>
                </a:cxn>
                <a:cxn ang="0">
                  <a:pos x="37" y="149"/>
                </a:cxn>
                <a:cxn ang="0">
                  <a:pos x="0" y="90"/>
                </a:cxn>
                <a:cxn ang="0">
                  <a:pos x="0" y="90"/>
                </a:cxn>
              </a:cxnLst>
              <a:rect l="0" t="0" r="r" b="b"/>
              <a:pathLst>
                <a:path w="699" h="206">
                  <a:moveTo>
                    <a:pt x="0" y="90"/>
                  </a:moveTo>
                  <a:lnTo>
                    <a:pt x="32" y="59"/>
                  </a:lnTo>
                  <a:lnTo>
                    <a:pt x="90" y="23"/>
                  </a:lnTo>
                  <a:lnTo>
                    <a:pt x="131" y="10"/>
                  </a:lnTo>
                  <a:lnTo>
                    <a:pt x="173" y="32"/>
                  </a:lnTo>
                  <a:lnTo>
                    <a:pt x="220" y="45"/>
                  </a:lnTo>
                  <a:lnTo>
                    <a:pt x="235" y="14"/>
                  </a:lnTo>
                  <a:lnTo>
                    <a:pt x="293" y="0"/>
                  </a:lnTo>
                  <a:lnTo>
                    <a:pt x="335" y="10"/>
                  </a:lnTo>
                  <a:lnTo>
                    <a:pt x="370" y="37"/>
                  </a:lnTo>
                  <a:lnTo>
                    <a:pt x="407" y="14"/>
                  </a:lnTo>
                  <a:lnTo>
                    <a:pt x="475" y="14"/>
                  </a:lnTo>
                  <a:lnTo>
                    <a:pt x="490" y="37"/>
                  </a:lnTo>
                  <a:lnTo>
                    <a:pt x="543" y="23"/>
                  </a:lnTo>
                  <a:lnTo>
                    <a:pt x="590" y="37"/>
                  </a:lnTo>
                  <a:lnTo>
                    <a:pt x="632" y="54"/>
                  </a:lnTo>
                  <a:lnTo>
                    <a:pt x="615" y="90"/>
                  </a:lnTo>
                  <a:lnTo>
                    <a:pt x="663" y="104"/>
                  </a:lnTo>
                  <a:lnTo>
                    <a:pt x="699" y="149"/>
                  </a:lnTo>
                  <a:lnTo>
                    <a:pt x="652" y="179"/>
                  </a:lnTo>
                  <a:lnTo>
                    <a:pt x="585" y="171"/>
                  </a:lnTo>
                  <a:lnTo>
                    <a:pt x="548" y="206"/>
                  </a:lnTo>
                  <a:lnTo>
                    <a:pt x="507" y="198"/>
                  </a:lnTo>
                  <a:lnTo>
                    <a:pt x="485" y="157"/>
                  </a:lnTo>
                  <a:lnTo>
                    <a:pt x="444" y="189"/>
                  </a:lnTo>
                  <a:lnTo>
                    <a:pt x="392" y="202"/>
                  </a:lnTo>
                  <a:lnTo>
                    <a:pt x="365" y="174"/>
                  </a:lnTo>
                  <a:lnTo>
                    <a:pt x="313" y="202"/>
                  </a:lnTo>
                  <a:lnTo>
                    <a:pt x="277" y="202"/>
                  </a:lnTo>
                  <a:lnTo>
                    <a:pt x="235" y="166"/>
                  </a:lnTo>
                  <a:lnTo>
                    <a:pt x="210" y="193"/>
                  </a:lnTo>
                  <a:lnTo>
                    <a:pt x="120" y="206"/>
                  </a:lnTo>
                  <a:lnTo>
                    <a:pt x="6" y="198"/>
                  </a:lnTo>
                  <a:lnTo>
                    <a:pt x="37" y="149"/>
                  </a:lnTo>
                  <a:lnTo>
                    <a:pt x="0" y="90"/>
                  </a:lnTo>
                  <a:lnTo>
                    <a:pt x="0" y="90"/>
                  </a:lnTo>
                  <a:close/>
                </a:path>
              </a:pathLst>
            </a:custGeom>
            <a:solidFill>
              <a:srgbClr val="949114"/>
            </a:solidFill>
            <a:ln w="9525">
              <a:noFill/>
              <a:round/>
              <a:headEnd/>
              <a:tailEnd/>
            </a:ln>
          </p:spPr>
          <p:txBody>
            <a:bodyPr/>
            <a:lstStyle/>
            <a:p>
              <a:endParaRPr lang="en-US"/>
            </a:p>
          </p:txBody>
        </p:sp>
        <p:sp>
          <p:nvSpPr>
            <p:cNvPr id="26915" name="Freeform 291"/>
            <p:cNvSpPr>
              <a:spLocks/>
            </p:cNvSpPr>
            <p:nvPr/>
          </p:nvSpPr>
          <p:spPr bwMode="auto">
            <a:xfrm>
              <a:off x="2038" y="3503"/>
              <a:ext cx="705" cy="128"/>
            </a:xfrm>
            <a:custGeom>
              <a:avLst/>
              <a:gdLst/>
              <a:ahLst/>
              <a:cxnLst>
                <a:cxn ang="0">
                  <a:pos x="705" y="37"/>
                </a:cxn>
                <a:cxn ang="0">
                  <a:pos x="530" y="4"/>
                </a:cxn>
                <a:cxn ang="0">
                  <a:pos x="211" y="0"/>
                </a:cxn>
                <a:cxn ang="0">
                  <a:pos x="46" y="18"/>
                </a:cxn>
                <a:cxn ang="0">
                  <a:pos x="126" y="80"/>
                </a:cxn>
                <a:cxn ang="0">
                  <a:pos x="35" y="89"/>
                </a:cxn>
                <a:cxn ang="0">
                  <a:pos x="0" y="104"/>
                </a:cxn>
                <a:cxn ang="0">
                  <a:pos x="182" y="123"/>
                </a:cxn>
                <a:cxn ang="0">
                  <a:pos x="463" y="114"/>
                </a:cxn>
                <a:cxn ang="0">
                  <a:pos x="681" y="128"/>
                </a:cxn>
                <a:cxn ang="0">
                  <a:pos x="705" y="37"/>
                </a:cxn>
                <a:cxn ang="0">
                  <a:pos x="705" y="37"/>
                </a:cxn>
              </a:cxnLst>
              <a:rect l="0" t="0" r="r" b="b"/>
              <a:pathLst>
                <a:path w="705" h="128">
                  <a:moveTo>
                    <a:pt x="705" y="37"/>
                  </a:moveTo>
                  <a:lnTo>
                    <a:pt x="530" y="4"/>
                  </a:lnTo>
                  <a:lnTo>
                    <a:pt x="211" y="0"/>
                  </a:lnTo>
                  <a:lnTo>
                    <a:pt x="46" y="18"/>
                  </a:lnTo>
                  <a:lnTo>
                    <a:pt x="126" y="80"/>
                  </a:lnTo>
                  <a:lnTo>
                    <a:pt x="35" y="89"/>
                  </a:lnTo>
                  <a:lnTo>
                    <a:pt x="0" y="104"/>
                  </a:lnTo>
                  <a:lnTo>
                    <a:pt x="182" y="123"/>
                  </a:lnTo>
                  <a:lnTo>
                    <a:pt x="463" y="114"/>
                  </a:lnTo>
                  <a:lnTo>
                    <a:pt x="681" y="128"/>
                  </a:lnTo>
                  <a:lnTo>
                    <a:pt x="705" y="37"/>
                  </a:lnTo>
                  <a:lnTo>
                    <a:pt x="705" y="37"/>
                  </a:lnTo>
                  <a:close/>
                </a:path>
              </a:pathLst>
            </a:custGeom>
            <a:solidFill>
              <a:srgbClr val="645F1A"/>
            </a:solidFill>
            <a:ln w="9525">
              <a:noFill/>
              <a:round/>
              <a:headEnd/>
              <a:tailEnd/>
            </a:ln>
          </p:spPr>
          <p:txBody>
            <a:bodyPr/>
            <a:lstStyle/>
            <a:p>
              <a:endParaRPr lang="en-US"/>
            </a:p>
          </p:txBody>
        </p:sp>
        <p:sp>
          <p:nvSpPr>
            <p:cNvPr id="26916" name="Freeform 292"/>
            <p:cNvSpPr>
              <a:spLocks/>
            </p:cNvSpPr>
            <p:nvPr/>
          </p:nvSpPr>
          <p:spPr bwMode="auto">
            <a:xfrm>
              <a:off x="2068" y="3364"/>
              <a:ext cx="678" cy="221"/>
            </a:xfrm>
            <a:custGeom>
              <a:avLst/>
              <a:gdLst/>
              <a:ahLst/>
              <a:cxnLst>
                <a:cxn ang="0">
                  <a:pos x="678" y="100"/>
                </a:cxn>
                <a:cxn ang="0">
                  <a:pos x="648" y="66"/>
                </a:cxn>
                <a:cxn ang="0">
                  <a:pos x="593" y="27"/>
                </a:cxn>
                <a:cxn ang="0">
                  <a:pos x="552" y="13"/>
                </a:cxn>
                <a:cxn ang="0">
                  <a:pos x="512" y="35"/>
                </a:cxn>
                <a:cxn ang="0">
                  <a:pos x="466" y="48"/>
                </a:cxn>
                <a:cxn ang="0">
                  <a:pos x="452" y="15"/>
                </a:cxn>
                <a:cxn ang="0">
                  <a:pos x="397" y="0"/>
                </a:cxn>
                <a:cxn ang="0">
                  <a:pos x="356" y="8"/>
                </a:cxn>
                <a:cxn ang="0">
                  <a:pos x="321" y="36"/>
                </a:cxn>
                <a:cxn ang="0">
                  <a:pos x="286" y="12"/>
                </a:cxn>
                <a:cxn ang="0">
                  <a:pos x="220" y="10"/>
                </a:cxn>
                <a:cxn ang="0">
                  <a:pos x="205" y="34"/>
                </a:cxn>
                <a:cxn ang="0">
                  <a:pos x="154" y="19"/>
                </a:cxn>
                <a:cxn ang="0">
                  <a:pos x="109" y="33"/>
                </a:cxn>
                <a:cxn ang="0">
                  <a:pos x="67" y="50"/>
                </a:cxn>
                <a:cxn ang="0">
                  <a:pos x="82" y="89"/>
                </a:cxn>
                <a:cxn ang="0">
                  <a:pos x="37" y="102"/>
                </a:cxn>
                <a:cxn ang="0">
                  <a:pos x="0" y="149"/>
                </a:cxn>
                <a:cxn ang="0">
                  <a:pos x="45" y="183"/>
                </a:cxn>
                <a:cxn ang="0">
                  <a:pos x="110" y="175"/>
                </a:cxn>
                <a:cxn ang="0">
                  <a:pos x="145" y="214"/>
                </a:cxn>
                <a:cxn ang="0">
                  <a:pos x="185" y="204"/>
                </a:cxn>
                <a:cxn ang="0">
                  <a:pos x="207" y="162"/>
                </a:cxn>
                <a:cxn ang="0">
                  <a:pos x="246" y="196"/>
                </a:cxn>
                <a:cxn ang="0">
                  <a:pos x="296" y="212"/>
                </a:cxn>
                <a:cxn ang="0">
                  <a:pos x="323" y="183"/>
                </a:cxn>
                <a:cxn ang="0">
                  <a:pos x="372" y="213"/>
                </a:cxn>
                <a:cxn ang="0">
                  <a:pos x="407" y="214"/>
                </a:cxn>
                <a:cxn ang="0">
                  <a:pos x="449" y="176"/>
                </a:cxn>
                <a:cxn ang="0">
                  <a:pos x="473" y="206"/>
                </a:cxn>
                <a:cxn ang="0">
                  <a:pos x="559" y="221"/>
                </a:cxn>
                <a:cxn ang="0">
                  <a:pos x="669" y="214"/>
                </a:cxn>
                <a:cxn ang="0">
                  <a:pos x="641" y="161"/>
                </a:cxn>
                <a:cxn ang="0">
                  <a:pos x="678" y="100"/>
                </a:cxn>
                <a:cxn ang="0">
                  <a:pos x="678" y="100"/>
                </a:cxn>
              </a:cxnLst>
              <a:rect l="0" t="0" r="r" b="b"/>
              <a:pathLst>
                <a:path w="678" h="221">
                  <a:moveTo>
                    <a:pt x="678" y="100"/>
                  </a:moveTo>
                  <a:lnTo>
                    <a:pt x="648" y="66"/>
                  </a:lnTo>
                  <a:lnTo>
                    <a:pt x="593" y="27"/>
                  </a:lnTo>
                  <a:lnTo>
                    <a:pt x="552" y="13"/>
                  </a:lnTo>
                  <a:lnTo>
                    <a:pt x="512" y="35"/>
                  </a:lnTo>
                  <a:lnTo>
                    <a:pt x="466" y="48"/>
                  </a:lnTo>
                  <a:lnTo>
                    <a:pt x="452" y="15"/>
                  </a:lnTo>
                  <a:lnTo>
                    <a:pt x="397" y="0"/>
                  </a:lnTo>
                  <a:lnTo>
                    <a:pt x="356" y="8"/>
                  </a:lnTo>
                  <a:lnTo>
                    <a:pt x="321" y="36"/>
                  </a:lnTo>
                  <a:lnTo>
                    <a:pt x="286" y="12"/>
                  </a:lnTo>
                  <a:lnTo>
                    <a:pt x="220" y="10"/>
                  </a:lnTo>
                  <a:lnTo>
                    <a:pt x="205" y="34"/>
                  </a:lnTo>
                  <a:lnTo>
                    <a:pt x="154" y="19"/>
                  </a:lnTo>
                  <a:lnTo>
                    <a:pt x="109" y="33"/>
                  </a:lnTo>
                  <a:lnTo>
                    <a:pt x="67" y="50"/>
                  </a:lnTo>
                  <a:lnTo>
                    <a:pt x="82" y="89"/>
                  </a:lnTo>
                  <a:lnTo>
                    <a:pt x="37" y="102"/>
                  </a:lnTo>
                  <a:lnTo>
                    <a:pt x="0" y="149"/>
                  </a:lnTo>
                  <a:lnTo>
                    <a:pt x="45" y="183"/>
                  </a:lnTo>
                  <a:lnTo>
                    <a:pt x="110" y="175"/>
                  </a:lnTo>
                  <a:lnTo>
                    <a:pt x="145" y="214"/>
                  </a:lnTo>
                  <a:lnTo>
                    <a:pt x="185" y="204"/>
                  </a:lnTo>
                  <a:lnTo>
                    <a:pt x="207" y="162"/>
                  </a:lnTo>
                  <a:lnTo>
                    <a:pt x="246" y="196"/>
                  </a:lnTo>
                  <a:lnTo>
                    <a:pt x="296" y="212"/>
                  </a:lnTo>
                  <a:lnTo>
                    <a:pt x="323" y="183"/>
                  </a:lnTo>
                  <a:lnTo>
                    <a:pt x="372" y="213"/>
                  </a:lnTo>
                  <a:lnTo>
                    <a:pt x="407" y="214"/>
                  </a:lnTo>
                  <a:lnTo>
                    <a:pt x="449" y="176"/>
                  </a:lnTo>
                  <a:lnTo>
                    <a:pt x="473" y="206"/>
                  </a:lnTo>
                  <a:lnTo>
                    <a:pt x="559" y="221"/>
                  </a:lnTo>
                  <a:lnTo>
                    <a:pt x="669" y="214"/>
                  </a:lnTo>
                  <a:lnTo>
                    <a:pt x="641" y="161"/>
                  </a:lnTo>
                  <a:lnTo>
                    <a:pt x="678" y="100"/>
                  </a:lnTo>
                  <a:lnTo>
                    <a:pt x="678" y="100"/>
                  </a:lnTo>
                  <a:close/>
                </a:path>
              </a:pathLst>
            </a:custGeom>
            <a:solidFill>
              <a:srgbClr val="949114"/>
            </a:solidFill>
            <a:ln w="9525">
              <a:noFill/>
              <a:round/>
              <a:headEnd/>
              <a:tailEnd/>
            </a:ln>
          </p:spPr>
          <p:txBody>
            <a:bodyPr/>
            <a:lstStyle/>
            <a:p>
              <a:endParaRPr lang="en-US"/>
            </a:p>
          </p:txBody>
        </p:sp>
        <p:sp>
          <p:nvSpPr>
            <p:cNvPr id="26917" name="Freeform 293"/>
            <p:cNvSpPr>
              <a:spLocks/>
            </p:cNvSpPr>
            <p:nvPr/>
          </p:nvSpPr>
          <p:spPr bwMode="auto">
            <a:xfrm>
              <a:off x="2776" y="2930"/>
              <a:ext cx="262" cy="443"/>
            </a:xfrm>
            <a:custGeom>
              <a:avLst/>
              <a:gdLst/>
              <a:ahLst/>
              <a:cxnLst>
                <a:cxn ang="0">
                  <a:pos x="0" y="434"/>
                </a:cxn>
                <a:cxn ang="0">
                  <a:pos x="3" y="7"/>
                </a:cxn>
                <a:cxn ang="0">
                  <a:pos x="262" y="0"/>
                </a:cxn>
                <a:cxn ang="0">
                  <a:pos x="254" y="443"/>
                </a:cxn>
                <a:cxn ang="0">
                  <a:pos x="0" y="434"/>
                </a:cxn>
                <a:cxn ang="0">
                  <a:pos x="0" y="434"/>
                </a:cxn>
              </a:cxnLst>
              <a:rect l="0" t="0" r="r" b="b"/>
              <a:pathLst>
                <a:path w="262" h="443">
                  <a:moveTo>
                    <a:pt x="0" y="434"/>
                  </a:moveTo>
                  <a:lnTo>
                    <a:pt x="3" y="7"/>
                  </a:lnTo>
                  <a:lnTo>
                    <a:pt x="262" y="0"/>
                  </a:lnTo>
                  <a:lnTo>
                    <a:pt x="254" y="443"/>
                  </a:lnTo>
                  <a:lnTo>
                    <a:pt x="0" y="434"/>
                  </a:lnTo>
                  <a:lnTo>
                    <a:pt x="0" y="434"/>
                  </a:lnTo>
                  <a:close/>
                </a:path>
              </a:pathLst>
            </a:custGeom>
            <a:solidFill>
              <a:srgbClr val="8AA1FF"/>
            </a:solidFill>
            <a:ln w="9525">
              <a:noFill/>
              <a:round/>
              <a:headEnd/>
              <a:tailEnd/>
            </a:ln>
          </p:spPr>
          <p:txBody>
            <a:bodyPr/>
            <a:lstStyle/>
            <a:p>
              <a:endParaRPr lang="en-US"/>
            </a:p>
          </p:txBody>
        </p:sp>
        <p:sp>
          <p:nvSpPr>
            <p:cNvPr id="26918" name="Freeform 294"/>
            <p:cNvSpPr>
              <a:spLocks/>
            </p:cNvSpPr>
            <p:nvPr/>
          </p:nvSpPr>
          <p:spPr bwMode="auto">
            <a:xfrm>
              <a:off x="2928" y="2973"/>
              <a:ext cx="82" cy="177"/>
            </a:xfrm>
            <a:custGeom>
              <a:avLst/>
              <a:gdLst/>
              <a:ahLst/>
              <a:cxnLst>
                <a:cxn ang="0">
                  <a:pos x="1" y="0"/>
                </a:cxn>
                <a:cxn ang="0">
                  <a:pos x="82" y="0"/>
                </a:cxn>
                <a:cxn ang="0">
                  <a:pos x="81" y="177"/>
                </a:cxn>
                <a:cxn ang="0">
                  <a:pos x="0" y="175"/>
                </a:cxn>
                <a:cxn ang="0">
                  <a:pos x="1" y="0"/>
                </a:cxn>
                <a:cxn ang="0">
                  <a:pos x="1" y="0"/>
                </a:cxn>
              </a:cxnLst>
              <a:rect l="0" t="0" r="r" b="b"/>
              <a:pathLst>
                <a:path w="82" h="177">
                  <a:moveTo>
                    <a:pt x="1" y="0"/>
                  </a:moveTo>
                  <a:lnTo>
                    <a:pt x="82" y="0"/>
                  </a:lnTo>
                  <a:lnTo>
                    <a:pt x="81" y="177"/>
                  </a:lnTo>
                  <a:lnTo>
                    <a:pt x="0" y="175"/>
                  </a:lnTo>
                  <a:lnTo>
                    <a:pt x="1" y="0"/>
                  </a:lnTo>
                  <a:lnTo>
                    <a:pt x="1" y="0"/>
                  </a:lnTo>
                  <a:close/>
                </a:path>
              </a:pathLst>
            </a:custGeom>
            <a:solidFill>
              <a:srgbClr val="FFF2CC"/>
            </a:solidFill>
            <a:ln w="9525">
              <a:noFill/>
              <a:round/>
              <a:headEnd/>
              <a:tailEnd/>
            </a:ln>
          </p:spPr>
          <p:txBody>
            <a:bodyPr/>
            <a:lstStyle/>
            <a:p>
              <a:endParaRPr lang="en-US"/>
            </a:p>
          </p:txBody>
        </p:sp>
        <p:sp>
          <p:nvSpPr>
            <p:cNvPr id="26919" name="Freeform 295"/>
            <p:cNvSpPr>
              <a:spLocks/>
            </p:cNvSpPr>
            <p:nvPr/>
          </p:nvSpPr>
          <p:spPr bwMode="auto">
            <a:xfrm>
              <a:off x="2940" y="2984"/>
              <a:ext cx="25" cy="73"/>
            </a:xfrm>
            <a:custGeom>
              <a:avLst/>
              <a:gdLst/>
              <a:ahLst/>
              <a:cxnLst>
                <a:cxn ang="0">
                  <a:pos x="0" y="0"/>
                </a:cxn>
                <a:cxn ang="0">
                  <a:pos x="25" y="0"/>
                </a:cxn>
                <a:cxn ang="0">
                  <a:pos x="25" y="73"/>
                </a:cxn>
                <a:cxn ang="0">
                  <a:pos x="0" y="70"/>
                </a:cxn>
                <a:cxn ang="0">
                  <a:pos x="0" y="0"/>
                </a:cxn>
                <a:cxn ang="0">
                  <a:pos x="0" y="0"/>
                </a:cxn>
              </a:cxnLst>
              <a:rect l="0" t="0" r="r" b="b"/>
              <a:pathLst>
                <a:path w="25" h="73">
                  <a:moveTo>
                    <a:pt x="0" y="0"/>
                  </a:moveTo>
                  <a:lnTo>
                    <a:pt x="25" y="0"/>
                  </a:lnTo>
                  <a:lnTo>
                    <a:pt x="25" y="73"/>
                  </a:lnTo>
                  <a:lnTo>
                    <a:pt x="0" y="70"/>
                  </a:lnTo>
                  <a:lnTo>
                    <a:pt x="0" y="0"/>
                  </a:lnTo>
                  <a:lnTo>
                    <a:pt x="0" y="0"/>
                  </a:lnTo>
                  <a:close/>
                </a:path>
              </a:pathLst>
            </a:custGeom>
            <a:solidFill>
              <a:srgbClr val="4D4D4D"/>
            </a:solidFill>
            <a:ln w="9525">
              <a:noFill/>
              <a:round/>
              <a:headEnd/>
              <a:tailEnd/>
            </a:ln>
          </p:spPr>
          <p:txBody>
            <a:bodyPr/>
            <a:lstStyle/>
            <a:p>
              <a:endParaRPr lang="en-US"/>
            </a:p>
          </p:txBody>
        </p:sp>
        <p:sp>
          <p:nvSpPr>
            <p:cNvPr id="26920" name="Freeform 296"/>
            <p:cNvSpPr>
              <a:spLocks/>
            </p:cNvSpPr>
            <p:nvPr/>
          </p:nvSpPr>
          <p:spPr bwMode="auto">
            <a:xfrm>
              <a:off x="2939" y="3066"/>
              <a:ext cx="26" cy="72"/>
            </a:xfrm>
            <a:custGeom>
              <a:avLst/>
              <a:gdLst/>
              <a:ahLst/>
              <a:cxnLst>
                <a:cxn ang="0">
                  <a:pos x="0" y="0"/>
                </a:cxn>
                <a:cxn ang="0">
                  <a:pos x="26" y="0"/>
                </a:cxn>
                <a:cxn ang="0">
                  <a:pos x="26" y="72"/>
                </a:cxn>
                <a:cxn ang="0">
                  <a:pos x="0" y="70"/>
                </a:cxn>
                <a:cxn ang="0">
                  <a:pos x="0" y="0"/>
                </a:cxn>
                <a:cxn ang="0">
                  <a:pos x="0" y="0"/>
                </a:cxn>
              </a:cxnLst>
              <a:rect l="0" t="0" r="r" b="b"/>
              <a:pathLst>
                <a:path w="26" h="72">
                  <a:moveTo>
                    <a:pt x="0" y="0"/>
                  </a:moveTo>
                  <a:lnTo>
                    <a:pt x="26" y="0"/>
                  </a:lnTo>
                  <a:lnTo>
                    <a:pt x="26" y="72"/>
                  </a:lnTo>
                  <a:lnTo>
                    <a:pt x="0" y="70"/>
                  </a:lnTo>
                  <a:lnTo>
                    <a:pt x="0" y="0"/>
                  </a:lnTo>
                  <a:lnTo>
                    <a:pt x="0" y="0"/>
                  </a:lnTo>
                  <a:close/>
                </a:path>
              </a:pathLst>
            </a:custGeom>
            <a:solidFill>
              <a:srgbClr val="4D4D4D"/>
            </a:solidFill>
            <a:ln w="9525">
              <a:noFill/>
              <a:round/>
              <a:headEnd/>
              <a:tailEnd/>
            </a:ln>
          </p:spPr>
          <p:txBody>
            <a:bodyPr/>
            <a:lstStyle/>
            <a:p>
              <a:endParaRPr lang="en-US"/>
            </a:p>
          </p:txBody>
        </p:sp>
        <p:sp>
          <p:nvSpPr>
            <p:cNvPr id="26921" name="Freeform 297"/>
            <p:cNvSpPr>
              <a:spLocks/>
            </p:cNvSpPr>
            <p:nvPr/>
          </p:nvSpPr>
          <p:spPr bwMode="auto">
            <a:xfrm>
              <a:off x="2975" y="2986"/>
              <a:ext cx="26" cy="72"/>
            </a:xfrm>
            <a:custGeom>
              <a:avLst/>
              <a:gdLst/>
              <a:ahLst/>
              <a:cxnLst>
                <a:cxn ang="0">
                  <a:pos x="0" y="0"/>
                </a:cxn>
                <a:cxn ang="0">
                  <a:pos x="26" y="0"/>
                </a:cxn>
                <a:cxn ang="0">
                  <a:pos x="26" y="72"/>
                </a:cxn>
                <a:cxn ang="0">
                  <a:pos x="0" y="70"/>
                </a:cxn>
                <a:cxn ang="0">
                  <a:pos x="0" y="0"/>
                </a:cxn>
                <a:cxn ang="0">
                  <a:pos x="0" y="0"/>
                </a:cxn>
              </a:cxnLst>
              <a:rect l="0" t="0" r="r" b="b"/>
              <a:pathLst>
                <a:path w="26" h="72">
                  <a:moveTo>
                    <a:pt x="0" y="0"/>
                  </a:moveTo>
                  <a:lnTo>
                    <a:pt x="26" y="0"/>
                  </a:lnTo>
                  <a:lnTo>
                    <a:pt x="26" y="72"/>
                  </a:lnTo>
                  <a:lnTo>
                    <a:pt x="0" y="70"/>
                  </a:lnTo>
                  <a:lnTo>
                    <a:pt x="0" y="0"/>
                  </a:lnTo>
                  <a:lnTo>
                    <a:pt x="0" y="0"/>
                  </a:lnTo>
                  <a:close/>
                </a:path>
              </a:pathLst>
            </a:custGeom>
            <a:solidFill>
              <a:srgbClr val="4D4D4D"/>
            </a:solidFill>
            <a:ln w="9525">
              <a:noFill/>
              <a:round/>
              <a:headEnd/>
              <a:tailEnd/>
            </a:ln>
          </p:spPr>
          <p:txBody>
            <a:bodyPr/>
            <a:lstStyle/>
            <a:p>
              <a:endParaRPr lang="en-US"/>
            </a:p>
          </p:txBody>
        </p:sp>
        <p:sp>
          <p:nvSpPr>
            <p:cNvPr id="26922" name="Freeform 298"/>
            <p:cNvSpPr>
              <a:spLocks/>
            </p:cNvSpPr>
            <p:nvPr/>
          </p:nvSpPr>
          <p:spPr bwMode="auto">
            <a:xfrm>
              <a:off x="2974" y="3067"/>
              <a:ext cx="27" cy="73"/>
            </a:xfrm>
            <a:custGeom>
              <a:avLst/>
              <a:gdLst/>
              <a:ahLst/>
              <a:cxnLst>
                <a:cxn ang="0">
                  <a:pos x="0" y="0"/>
                </a:cxn>
                <a:cxn ang="0">
                  <a:pos x="27" y="0"/>
                </a:cxn>
                <a:cxn ang="0">
                  <a:pos x="27" y="73"/>
                </a:cxn>
                <a:cxn ang="0">
                  <a:pos x="0" y="71"/>
                </a:cxn>
                <a:cxn ang="0">
                  <a:pos x="0" y="0"/>
                </a:cxn>
                <a:cxn ang="0">
                  <a:pos x="0" y="0"/>
                </a:cxn>
              </a:cxnLst>
              <a:rect l="0" t="0" r="r" b="b"/>
              <a:pathLst>
                <a:path w="27" h="73">
                  <a:moveTo>
                    <a:pt x="0" y="0"/>
                  </a:moveTo>
                  <a:lnTo>
                    <a:pt x="27" y="0"/>
                  </a:lnTo>
                  <a:lnTo>
                    <a:pt x="27" y="73"/>
                  </a:lnTo>
                  <a:lnTo>
                    <a:pt x="0" y="71"/>
                  </a:lnTo>
                  <a:lnTo>
                    <a:pt x="0" y="0"/>
                  </a:lnTo>
                  <a:lnTo>
                    <a:pt x="0" y="0"/>
                  </a:lnTo>
                  <a:close/>
                </a:path>
              </a:pathLst>
            </a:custGeom>
            <a:solidFill>
              <a:srgbClr val="4D4D4D"/>
            </a:solidFill>
            <a:ln w="9525">
              <a:noFill/>
              <a:round/>
              <a:headEnd/>
              <a:tailEnd/>
            </a:ln>
          </p:spPr>
          <p:txBody>
            <a:bodyPr/>
            <a:lstStyle/>
            <a:p>
              <a:endParaRPr lang="en-US"/>
            </a:p>
          </p:txBody>
        </p:sp>
        <p:sp>
          <p:nvSpPr>
            <p:cNvPr id="26923" name="Freeform 299"/>
            <p:cNvSpPr>
              <a:spLocks/>
            </p:cNvSpPr>
            <p:nvPr/>
          </p:nvSpPr>
          <p:spPr bwMode="auto">
            <a:xfrm>
              <a:off x="2800" y="2972"/>
              <a:ext cx="83" cy="176"/>
            </a:xfrm>
            <a:custGeom>
              <a:avLst/>
              <a:gdLst/>
              <a:ahLst/>
              <a:cxnLst>
                <a:cxn ang="0">
                  <a:pos x="2" y="0"/>
                </a:cxn>
                <a:cxn ang="0">
                  <a:pos x="83" y="0"/>
                </a:cxn>
                <a:cxn ang="0">
                  <a:pos x="82" y="176"/>
                </a:cxn>
                <a:cxn ang="0">
                  <a:pos x="0" y="176"/>
                </a:cxn>
                <a:cxn ang="0">
                  <a:pos x="2" y="0"/>
                </a:cxn>
                <a:cxn ang="0">
                  <a:pos x="2" y="0"/>
                </a:cxn>
              </a:cxnLst>
              <a:rect l="0" t="0" r="r" b="b"/>
              <a:pathLst>
                <a:path w="83" h="176">
                  <a:moveTo>
                    <a:pt x="2" y="0"/>
                  </a:moveTo>
                  <a:lnTo>
                    <a:pt x="83" y="0"/>
                  </a:lnTo>
                  <a:lnTo>
                    <a:pt x="82" y="176"/>
                  </a:lnTo>
                  <a:lnTo>
                    <a:pt x="0" y="176"/>
                  </a:lnTo>
                  <a:lnTo>
                    <a:pt x="2" y="0"/>
                  </a:lnTo>
                  <a:lnTo>
                    <a:pt x="2" y="0"/>
                  </a:lnTo>
                  <a:close/>
                </a:path>
              </a:pathLst>
            </a:custGeom>
            <a:solidFill>
              <a:srgbClr val="FFF2CC"/>
            </a:solidFill>
            <a:ln w="9525">
              <a:noFill/>
              <a:round/>
              <a:headEnd/>
              <a:tailEnd/>
            </a:ln>
          </p:spPr>
          <p:txBody>
            <a:bodyPr/>
            <a:lstStyle/>
            <a:p>
              <a:endParaRPr lang="en-US"/>
            </a:p>
          </p:txBody>
        </p:sp>
        <p:sp>
          <p:nvSpPr>
            <p:cNvPr id="26924" name="Freeform 300"/>
            <p:cNvSpPr>
              <a:spLocks/>
            </p:cNvSpPr>
            <p:nvPr/>
          </p:nvSpPr>
          <p:spPr bwMode="auto">
            <a:xfrm>
              <a:off x="2813" y="2984"/>
              <a:ext cx="25" cy="73"/>
            </a:xfrm>
            <a:custGeom>
              <a:avLst/>
              <a:gdLst/>
              <a:ahLst/>
              <a:cxnLst>
                <a:cxn ang="0">
                  <a:pos x="0" y="0"/>
                </a:cxn>
                <a:cxn ang="0">
                  <a:pos x="25" y="0"/>
                </a:cxn>
                <a:cxn ang="0">
                  <a:pos x="25" y="73"/>
                </a:cxn>
                <a:cxn ang="0">
                  <a:pos x="0" y="69"/>
                </a:cxn>
                <a:cxn ang="0">
                  <a:pos x="0" y="0"/>
                </a:cxn>
                <a:cxn ang="0">
                  <a:pos x="0" y="0"/>
                </a:cxn>
              </a:cxnLst>
              <a:rect l="0" t="0" r="r" b="b"/>
              <a:pathLst>
                <a:path w="25" h="73">
                  <a:moveTo>
                    <a:pt x="0" y="0"/>
                  </a:moveTo>
                  <a:lnTo>
                    <a:pt x="25" y="0"/>
                  </a:lnTo>
                  <a:lnTo>
                    <a:pt x="25" y="73"/>
                  </a:lnTo>
                  <a:lnTo>
                    <a:pt x="0" y="69"/>
                  </a:lnTo>
                  <a:lnTo>
                    <a:pt x="0" y="0"/>
                  </a:lnTo>
                  <a:lnTo>
                    <a:pt x="0" y="0"/>
                  </a:lnTo>
                  <a:close/>
                </a:path>
              </a:pathLst>
            </a:custGeom>
            <a:solidFill>
              <a:srgbClr val="4D4D4D"/>
            </a:solidFill>
            <a:ln w="9525">
              <a:noFill/>
              <a:round/>
              <a:headEnd/>
              <a:tailEnd/>
            </a:ln>
          </p:spPr>
          <p:txBody>
            <a:bodyPr/>
            <a:lstStyle/>
            <a:p>
              <a:endParaRPr lang="en-US"/>
            </a:p>
          </p:txBody>
        </p:sp>
        <p:sp>
          <p:nvSpPr>
            <p:cNvPr id="26925" name="Freeform 301"/>
            <p:cNvSpPr>
              <a:spLocks/>
            </p:cNvSpPr>
            <p:nvPr/>
          </p:nvSpPr>
          <p:spPr bwMode="auto">
            <a:xfrm>
              <a:off x="2813" y="3066"/>
              <a:ext cx="25" cy="72"/>
            </a:xfrm>
            <a:custGeom>
              <a:avLst/>
              <a:gdLst/>
              <a:ahLst/>
              <a:cxnLst>
                <a:cxn ang="0">
                  <a:pos x="0" y="0"/>
                </a:cxn>
                <a:cxn ang="0">
                  <a:pos x="25" y="0"/>
                </a:cxn>
                <a:cxn ang="0">
                  <a:pos x="25" y="72"/>
                </a:cxn>
                <a:cxn ang="0">
                  <a:pos x="0" y="70"/>
                </a:cxn>
                <a:cxn ang="0">
                  <a:pos x="0" y="0"/>
                </a:cxn>
                <a:cxn ang="0">
                  <a:pos x="0" y="0"/>
                </a:cxn>
              </a:cxnLst>
              <a:rect l="0" t="0" r="r" b="b"/>
              <a:pathLst>
                <a:path w="25" h="72">
                  <a:moveTo>
                    <a:pt x="0" y="0"/>
                  </a:moveTo>
                  <a:lnTo>
                    <a:pt x="25" y="0"/>
                  </a:lnTo>
                  <a:lnTo>
                    <a:pt x="25" y="72"/>
                  </a:lnTo>
                  <a:lnTo>
                    <a:pt x="0" y="70"/>
                  </a:lnTo>
                  <a:lnTo>
                    <a:pt x="0" y="0"/>
                  </a:lnTo>
                  <a:lnTo>
                    <a:pt x="0" y="0"/>
                  </a:lnTo>
                  <a:close/>
                </a:path>
              </a:pathLst>
            </a:custGeom>
            <a:solidFill>
              <a:srgbClr val="4D4D4D"/>
            </a:solidFill>
            <a:ln w="9525">
              <a:noFill/>
              <a:round/>
              <a:headEnd/>
              <a:tailEnd/>
            </a:ln>
          </p:spPr>
          <p:txBody>
            <a:bodyPr/>
            <a:lstStyle/>
            <a:p>
              <a:endParaRPr lang="en-US"/>
            </a:p>
          </p:txBody>
        </p:sp>
        <p:sp>
          <p:nvSpPr>
            <p:cNvPr id="26926" name="Freeform 302"/>
            <p:cNvSpPr>
              <a:spLocks/>
            </p:cNvSpPr>
            <p:nvPr/>
          </p:nvSpPr>
          <p:spPr bwMode="auto">
            <a:xfrm>
              <a:off x="2848" y="2985"/>
              <a:ext cx="26" cy="73"/>
            </a:xfrm>
            <a:custGeom>
              <a:avLst/>
              <a:gdLst/>
              <a:ahLst/>
              <a:cxnLst>
                <a:cxn ang="0">
                  <a:pos x="0" y="0"/>
                </a:cxn>
                <a:cxn ang="0">
                  <a:pos x="26" y="0"/>
                </a:cxn>
                <a:cxn ang="0">
                  <a:pos x="26" y="73"/>
                </a:cxn>
                <a:cxn ang="0">
                  <a:pos x="0" y="71"/>
                </a:cxn>
                <a:cxn ang="0">
                  <a:pos x="0" y="0"/>
                </a:cxn>
                <a:cxn ang="0">
                  <a:pos x="0" y="0"/>
                </a:cxn>
              </a:cxnLst>
              <a:rect l="0" t="0" r="r" b="b"/>
              <a:pathLst>
                <a:path w="26" h="73">
                  <a:moveTo>
                    <a:pt x="0" y="0"/>
                  </a:moveTo>
                  <a:lnTo>
                    <a:pt x="26" y="0"/>
                  </a:lnTo>
                  <a:lnTo>
                    <a:pt x="26" y="73"/>
                  </a:lnTo>
                  <a:lnTo>
                    <a:pt x="0" y="71"/>
                  </a:lnTo>
                  <a:lnTo>
                    <a:pt x="0" y="0"/>
                  </a:lnTo>
                  <a:lnTo>
                    <a:pt x="0" y="0"/>
                  </a:lnTo>
                  <a:close/>
                </a:path>
              </a:pathLst>
            </a:custGeom>
            <a:solidFill>
              <a:srgbClr val="4D4D4D"/>
            </a:solidFill>
            <a:ln w="9525">
              <a:noFill/>
              <a:round/>
              <a:headEnd/>
              <a:tailEnd/>
            </a:ln>
          </p:spPr>
          <p:txBody>
            <a:bodyPr/>
            <a:lstStyle/>
            <a:p>
              <a:endParaRPr lang="en-US"/>
            </a:p>
          </p:txBody>
        </p:sp>
        <p:sp>
          <p:nvSpPr>
            <p:cNvPr id="26927" name="Freeform 303"/>
            <p:cNvSpPr>
              <a:spLocks/>
            </p:cNvSpPr>
            <p:nvPr/>
          </p:nvSpPr>
          <p:spPr bwMode="auto">
            <a:xfrm>
              <a:off x="2848" y="3067"/>
              <a:ext cx="26" cy="73"/>
            </a:xfrm>
            <a:custGeom>
              <a:avLst/>
              <a:gdLst/>
              <a:ahLst/>
              <a:cxnLst>
                <a:cxn ang="0">
                  <a:pos x="0" y="0"/>
                </a:cxn>
                <a:cxn ang="0">
                  <a:pos x="26" y="0"/>
                </a:cxn>
                <a:cxn ang="0">
                  <a:pos x="26" y="73"/>
                </a:cxn>
                <a:cxn ang="0">
                  <a:pos x="0" y="70"/>
                </a:cxn>
                <a:cxn ang="0">
                  <a:pos x="0" y="0"/>
                </a:cxn>
                <a:cxn ang="0">
                  <a:pos x="0" y="0"/>
                </a:cxn>
              </a:cxnLst>
              <a:rect l="0" t="0" r="r" b="b"/>
              <a:pathLst>
                <a:path w="26" h="73">
                  <a:moveTo>
                    <a:pt x="0" y="0"/>
                  </a:moveTo>
                  <a:lnTo>
                    <a:pt x="26" y="0"/>
                  </a:lnTo>
                  <a:lnTo>
                    <a:pt x="26" y="73"/>
                  </a:lnTo>
                  <a:lnTo>
                    <a:pt x="0" y="70"/>
                  </a:lnTo>
                  <a:lnTo>
                    <a:pt x="0" y="0"/>
                  </a:lnTo>
                  <a:lnTo>
                    <a:pt x="0" y="0"/>
                  </a:lnTo>
                  <a:close/>
                </a:path>
              </a:pathLst>
            </a:custGeom>
            <a:solidFill>
              <a:srgbClr val="4D4D4D"/>
            </a:solidFill>
            <a:ln w="9525">
              <a:noFill/>
              <a:round/>
              <a:headEnd/>
              <a:tailEnd/>
            </a:ln>
          </p:spPr>
          <p:txBody>
            <a:bodyPr/>
            <a:lstStyle/>
            <a:p>
              <a:endParaRPr lang="en-US"/>
            </a:p>
          </p:txBody>
        </p:sp>
        <p:sp>
          <p:nvSpPr>
            <p:cNvPr id="26928" name="Freeform 304"/>
            <p:cNvSpPr>
              <a:spLocks/>
            </p:cNvSpPr>
            <p:nvPr/>
          </p:nvSpPr>
          <p:spPr bwMode="auto">
            <a:xfrm>
              <a:off x="3043" y="2918"/>
              <a:ext cx="27" cy="452"/>
            </a:xfrm>
            <a:custGeom>
              <a:avLst/>
              <a:gdLst/>
              <a:ahLst/>
              <a:cxnLst>
                <a:cxn ang="0">
                  <a:pos x="3" y="0"/>
                </a:cxn>
                <a:cxn ang="0">
                  <a:pos x="25" y="33"/>
                </a:cxn>
                <a:cxn ang="0">
                  <a:pos x="27" y="443"/>
                </a:cxn>
                <a:cxn ang="0">
                  <a:pos x="0" y="452"/>
                </a:cxn>
                <a:cxn ang="0">
                  <a:pos x="3" y="0"/>
                </a:cxn>
                <a:cxn ang="0">
                  <a:pos x="3" y="0"/>
                </a:cxn>
              </a:cxnLst>
              <a:rect l="0" t="0" r="r" b="b"/>
              <a:pathLst>
                <a:path w="27" h="452">
                  <a:moveTo>
                    <a:pt x="3" y="0"/>
                  </a:moveTo>
                  <a:lnTo>
                    <a:pt x="25" y="33"/>
                  </a:lnTo>
                  <a:lnTo>
                    <a:pt x="27" y="443"/>
                  </a:lnTo>
                  <a:lnTo>
                    <a:pt x="0" y="452"/>
                  </a:lnTo>
                  <a:lnTo>
                    <a:pt x="3" y="0"/>
                  </a:lnTo>
                  <a:lnTo>
                    <a:pt x="3" y="0"/>
                  </a:lnTo>
                  <a:close/>
                </a:path>
              </a:pathLst>
            </a:custGeom>
            <a:solidFill>
              <a:srgbClr val="993232"/>
            </a:solidFill>
            <a:ln w="9525">
              <a:noFill/>
              <a:round/>
              <a:headEnd/>
              <a:tailEnd/>
            </a:ln>
          </p:spPr>
          <p:txBody>
            <a:bodyPr/>
            <a:lstStyle/>
            <a:p>
              <a:endParaRPr lang="en-US"/>
            </a:p>
          </p:txBody>
        </p:sp>
        <p:sp>
          <p:nvSpPr>
            <p:cNvPr id="26929" name="Freeform 305"/>
            <p:cNvSpPr>
              <a:spLocks/>
            </p:cNvSpPr>
            <p:nvPr/>
          </p:nvSpPr>
          <p:spPr bwMode="auto">
            <a:xfrm>
              <a:off x="2631" y="3361"/>
              <a:ext cx="631" cy="300"/>
            </a:xfrm>
            <a:custGeom>
              <a:avLst/>
              <a:gdLst/>
              <a:ahLst/>
              <a:cxnLst>
                <a:cxn ang="0">
                  <a:pos x="119" y="0"/>
                </a:cxn>
                <a:cxn ang="0">
                  <a:pos x="449" y="10"/>
                </a:cxn>
                <a:cxn ang="0">
                  <a:pos x="451" y="83"/>
                </a:cxn>
                <a:cxn ang="0">
                  <a:pos x="505" y="75"/>
                </a:cxn>
                <a:cxn ang="0">
                  <a:pos x="508" y="146"/>
                </a:cxn>
                <a:cxn ang="0">
                  <a:pos x="569" y="157"/>
                </a:cxn>
                <a:cxn ang="0">
                  <a:pos x="575" y="227"/>
                </a:cxn>
                <a:cxn ang="0">
                  <a:pos x="628" y="240"/>
                </a:cxn>
                <a:cxn ang="0">
                  <a:pos x="631" y="300"/>
                </a:cxn>
                <a:cxn ang="0">
                  <a:pos x="0" y="293"/>
                </a:cxn>
                <a:cxn ang="0">
                  <a:pos x="5" y="215"/>
                </a:cxn>
                <a:cxn ang="0">
                  <a:pos x="38" y="217"/>
                </a:cxn>
                <a:cxn ang="0">
                  <a:pos x="39" y="155"/>
                </a:cxn>
                <a:cxn ang="0">
                  <a:pos x="80" y="144"/>
                </a:cxn>
                <a:cxn ang="0">
                  <a:pos x="84" y="70"/>
                </a:cxn>
                <a:cxn ang="0">
                  <a:pos x="119" y="67"/>
                </a:cxn>
                <a:cxn ang="0">
                  <a:pos x="119" y="0"/>
                </a:cxn>
                <a:cxn ang="0">
                  <a:pos x="119" y="0"/>
                </a:cxn>
              </a:cxnLst>
              <a:rect l="0" t="0" r="r" b="b"/>
              <a:pathLst>
                <a:path w="631" h="300">
                  <a:moveTo>
                    <a:pt x="119" y="0"/>
                  </a:moveTo>
                  <a:lnTo>
                    <a:pt x="449" y="10"/>
                  </a:lnTo>
                  <a:lnTo>
                    <a:pt x="451" y="83"/>
                  </a:lnTo>
                  <a:lnTo>
                    <a:pt x="505" y="75"/>
                  </a:lnTo>
                  <a:lnTo>
                    <a:pt x="508" y="146"/>
                  </a:lnTo>
                  <a:lnTo>
                    <a:pt x="569" y="157"/>
                  </a:lnTo>
                  <a:lnTo>
                    <a:pt x="575" y="227"/>
                  </a:lnTo>
                  <a:lnTo>
                    <a:pt x="628" y="240"/>
                  </a:lnTo>
                  <a:lnTo>
                    <a:pt x="631" y="300"/>
                  </a:lnTo>
                  <a:lnTo>
                    <a:pt x="0" y="293"/>
                  </a:lnTo>
                  <a:lnTo>
                    <a:pt x="5" y="215"/>
                  </a:lnTo>
                  <a:lnTo>
                    <a:pt x="38" y="217"/>
                  </a:lnTo>
                  <a:lnTo>
                    <a:pt x="39" y="155"/>
                  </a:lnTo>
                  <a:lnTo>
                    <a:pt x="80" y="144"/>
                  </a:lnTo>
                  <a:lnTo>
                    <a:pt x="84" y="70"/>
                  </a:lnTo>
                  <a:lnTo>
                    <a:pt x="119" y="67"/>
                  </a:lnTo>
                  <a:lnTo>
                    <a:pt x="119" y="0"/>
                  </a:lnTo>
                  <a:lnTo>
                    <a:pt x="119" y="0"/>
                  </a:lnTo>
                  <a:close/>
                </a:path>
              </a:pathLst>
            </a:custGeom>
            <a:solidFill>
              <a:srgbClr val="FF0000"/>
            </a:solidFill>
            <a:ln w="9525">
              <a:noFill/>
              <a:round/>
              <a:headEnd/>
              <a:tailEnd/>
            </a:ln>
          </p:spPr>
          <p:txBody>
            <a:bodyPr/>
            <a:lstStyle/>
            <a:p>
              <a:endParaRPr lang="en-US"/>
            </a:p>
          </p:txBody>
        </p:sp>
        <p:sp>
          <p:nvSpPr>
            <p:cNvPr id="26930" name="Freeform 306"/>
            <p:cNvSpPr>
              <a:spLocks/>
            </p:cNvSpPr>
            <p:nvPr/>
          </p:nvSpPr>
          <p:spPr bwMode="auto">
            <a:xfrm>
              <a:off x="2733" y="3358"/>
              <a:ext cx="355" cy="33"/>
            </a:xfrm>
            <a:custGeom>
              <a:avLst/>
              <a:gdLst/>
              <a:ahLst/>
              <a:cxnLst>
                <a:cxn ang="0">
                  <a:pos x="0" y="0"/>
                </a:cxn>
                <a:cxn ang="0">
                  <a:pos x="355" y="3"/>
                </a:cxn>
                <a:cxn ang="0">
                  <a:pos x="355" y="33"/>
                </a:cxn>
                <a:cxn ang="0">
                  <a:pos x="4" y="28"/>
                </a:cxn>
                <a:cxn ang="0">
                  <a:pos x="0" y="0"/>
                </a:cxn>
                <a:cxn ang="0">
                  <a:pos x="0" y="0"/>
                </a:cxn>
              </a:cxnLst>
              <a:rect l="0" t="0" r="r" b="b"/>
              <a:pathLst>
                <a:path w="355" h="33">
                  <a:moveTo>
                    <a:pt x="0" y="0"/>
                  </a:moveTo>
                  <a:lnTo>
                    <a:pt x="355" y="3"/>
                  </a:lnTo>
                  <a:lnTo>
                    <a:pt x="355" y="33"/>
                  </a:lnTo>
                  <a:lnTo>
                    <a:pt x="4" y="28"/>
                  </a:lnTo>
                  <a:lnTo>
                    <a:pt x="0" y="0"/>
                  </a:lnTo>
                  <a:lnTo>
                    <a:pt x="0" y="0"/>
                  </a:lnTo>
                  <a:close/>
                </a:path>
              </a:pathLst>
            </a:custGeom>
            <a:solidFill>
              <a:srgbClr val="FFF2CC"/>
            </a:solidFill>
            <a:ln w="9525">
              <a:noFill/>
              <a:round/>
              <a:headEnd/>
              <a:tailEnd/>
            </a:ln>
          </p:spPr>
          <p:txBody>
            <a:bodyPr/>
            <a:lstStyle/>
            <a:p>
              <a:endParaRPr lang="en-US"/>
            </a:p>
          </p:txBody>
        </p:sp>
        <p:sp>
          <p:nvSpPr>
            <p:cNvPr id="26931" name="Freeform 307"/>
            <p:cNvSpPr>
              <a:spLocks/>
            </p:cNvSpPr>
            <p:nvPr/>
          </p:nvSpPr>
          <p:spPr bwMode="auto">
            <a:xfrm>
              <a:off x="2713" y="3431"/>
              <a:ext cx="427" cy="28"/>
            </a:xfrm>
            <a:custGeom>
              <a:avLst/>
              <a:gdLst/>
              <a:ahLst/>
              <a:cxnLst>
                <a:cxn ang="0">
                  <a:pos x="2" y="0"/>
                </a:cxn>
                <a:cxn ang="0">
                  <a:pos x="427" y="5"/>
                </a:cxn>
                <a:cxn ang="0">
                  <a:pos x="426" y="28"/>
                </a:cxn>
                <a:cxn ang="0">
                  <a:pos x="0" y="21"/>
                </a:cxn>
                <a:cxn ang="0">
                  <a:pos x="2" y="0"/>
                </a:cxn>
                <a:cxn ang="0">
                  <a:pos x="2" y="0"/>
                </a:cxn>
              </a:cxnLst>
              <a:rect l="0" t="0" r="r" b="b"/>
              <a:pathLst>
                <a:path w="427" h="28">
                  <a:moveTo>
                    <a:pt x="2" y="0"/>
                  </a:moveTo>
                  <a:lnTo>
                    <a:pt x="427" y="5"/>
                  </a:lnTo>
                  <a:lnTo>
                    <a:pt x="426" y="28"/>
                  </a:lnTo>
                  <a:lnTo>
                    <a:pt x="0" y="21"/>
                  </a:lnTo>
                  <a:lnTo>
                    <a:pt x="2" y="0"/>
                  </a:lnTo>
                  <a:lnTo>
                    <a:pt x="2" y="0"/>
                  </a:lnTo>
                  <a:close/>
                </a:path>
              </a:pathLst>
            </a:custGeom>
            <a:solidFill>
              <a:srgbClr val="FFF2CC"/>
            </a:solidFill>
            <a:ln w="9525">
              <a:noFill/>
              <a:round/>
              <a:headEnd/>
              <a:tailEnd/>
            </a:ln>
          </p:spPr>
          <p:txBody>
            <a:bodyPr/>
            <a:lstStyle/>
            <a:p>
              <a:endParaRPr lang="en-US"/>
            </a:p>
          </p:txBody>
        </p:sp>
        <p:sp>
          <p:nvSpPr>
            <p:cNvPr id="26932" name="Freeform 308"/>
            <p:cNvSpPr>
              <a:spLocks/>
            </p:cNvSpPr>
            <p:nvPr/>
          </p:nvSpPr>
          <p:spPr bwMode="auto">
            <a:xfrm>
              <a:off x="2668" y="3505"/>
              <a:ext cx="535" cy="27"/>
            </a:xfrm>
            <a:custGeom>
              <a:avLst/>
              <a:gdLst/>
              <a:ahLst/>
              <a:cxnLst>
                <a:cxn ang="0">
                  <a:pos x="0" y="0"/>
                </a:cxn>
                <a:cxn ang="0">
                  <a:pos x="533" y="6"/>
                </a:cxn>
                <a:cxn ang="0">
                  <a:pos x="535" y="27"/>
                </a:cxn>
                <a:cxn ang="0">
                  <a:pos x="0" y="23"/>
                </a:cxn>
                <a:cxn ang="0">
                  <a:pos x="0" y="0"/>
                </a:cxn>
                <a:cxn ang="0">
                  <a:pos x="0" y="0"/>
                </a:cxn>
              </a:cxnLst>
              <a:rect l="0" t="0" r="r" b="b"/>
              <a:pathLst>
                <a:path w="535" h="27">
                  <a:moveTo>
                    <a:pt x="0" y="0"/>
                  </a:moveTo>
                  <a:lnTo>
                    <a:pt x="533" y="6"/>
                  </a:lnTo>
                  <a:lnTo>
                    <a:pt x="535" y="27"/>
                  </a:lnTo>
                  <a:lnTo>
                    <a:pt x="0" y="23"/>
                  </a:lnTo>
                  <a:lnTo>
                    <a:pt x="0" y="0"/>
                  </a:lnTo>
                  <a:lnTo>
                    <a:pt x="0" y="0"/>
                  </a:lnTo>
                  <a:close/>
                </a:path>
              </a:pathLst>
            </a:custGeom>
            <a:solidFill>
              <a:srgbClr val="FFF2CC"/>
            </a:solidFill>
            <a:ln w="9525">
              <a:noFill/>
              <a:round/>
              <a:headEnd/>
              <a:tailEnd/>
            </a:ln>
          </p:spPr>
          <p:txBody>
            <a:bodyPr/>
            <a:lstStyle/>
            <a:p>
              <a:endParaRPr lang="en-US"/>
            </a:p>
          </p:txBody>
        </p:sp>
        <p:sp>
          <p:nvSpPr>
            <p:cNvPr id="26933" name="Freeform 309"/>
            <p:cNvSpPr>
              <a:spLocks/>
            </p:cNvSpPr>
            <p:nvPr/>
          </p:nvSpPr>
          <p:spPr bwMode="auto">
            <a:xfrm>
              <a:off x="2627" y="3573"/>
              <a:ext cx="637" cy="32"/>
            </a:xfrm>
            <a:custGeom>
              <a:avLst/>
              <a:gdLst/>
              <a:ahLst/>
              <a:cxnLst>
                <a:cxn ang="0">
                  <a:pos x="2" y="0"/>
                </a:cxn>
                <a:cxn ang="0">
                  <a:pos x="637" y="6"/>
                </a:cxn>
                <a:cxn ang="0">
                  <a:pos x="635" y="32"/>
                </a:cxn>
                <a:cxn ang="0">
                  <a:pos x="0" y="30"/>
                </a:cxn>
                <a:cxn ang="0">
                  <a:pos x="2" y="0"/>
                </a:cxn>
                <a:cxn ang="0">
                  <a:pos x="2" y="0"/>
                </a:cxn>
              </a:cxnLst>
              <a:rect l="0" t="0" r="r" b="b"/>
              <a:pathLst>
                <a:path w="637" h="32">
                  <a:moveTo>
                    <a:pt x="2" y="0"/>
                  </a:moveTo>
                  <a:lnTo>
                    <a:pt x="637" y="6"/>
                  </a:lnTo>
                  <a:lnTo>
                    <a:pt x="635" y="32"/>
                  </a:lnTo>
                  <a:lnTo>
                    <a:pt x="0" y="30"/>
                  </a:lnTo>
                  <a:lnTo>
                    <a:pt x="2" y="0"/>
                  </a:lnTo>
                  <a:lnTo>
                    <a:pt x="2" y="0"/>
                  </a:lnTo>
                  <a:close/>
                </a:path>
              </a:pathLst>
            </a:custGeom>
            <a:solidFill>
              <a:srgbClr val="FFF2CC"/>
            </a:solidFill>
            <a:ln w="9525">
              <a:noFill/>
              <a:round/>
              <a:headEnd/>
              <a:tailEnd/>
            </a:ln>
          </p:spPr>
          <p:txBody>
            <a:bodyPr/>
            <a:lstStyle/>
            <a:p>
              <a:endParaRPr lang="en-US"/>
            </a:p>
          </p:txBody>
        </p:sp>
        <p:sp>
          <p:nvSpPr>
            <p:cNvPr id="26934" name="Freeform 310"/>
            <p:cNvSpPr>
              <a:spLocks/>
            </p:cNvSpPr>
            <p:nvPr/>
          </p:nvSpPr>
          <p:spPr bwMode="auto">
            <a:xfrm>
              <a:off x="2894" y="2939"/>
              <a:ext cx="14" cy="422"/>
            </a:xfrm>
            <a:custGeom>
              <a:avLst/>
              <a:gdLst/>
              <a:ahLst/>
              <a:cxnLst>
                <a:cxn ang="0">
                  <a:pos x="0" y="0"/>
                </a:cxn>
                <a:cxn ang="0">
                  <a:pos x="12" y="2"/>
                </a:cxn>
                <a:cxn ang="0">
                  <a:pos x="14" y="418"/>
                </a:cxn>
                <a:cxn ang="0">
                  <a:pos x="6" y="422"/>
                </a:cxn>
                <a:cxn ang="0">
                  <a:pos x="0" y="0"/>
                </a:cxn>
                <a:cxn ang="0">
                  <a:pos x="0" y="0"/>
                </a:cxn>
              </a:cxnLst>
              <a:rect l="0" t="0" r="r" b="b"/>
              <a:pathLst>
                <a:path w="14" h="422">
                  <a:moveTo>
                    <a:pt x="0" y="0"/>
                  </a:moveTo>
                  <a:lnTo>
                    <a:pt x="12" y="2"/>
                  </a:lnTo>
                  <a:lnTo>
                    <a:pt x="14" y="418"/>
                  </a:lnTo>
                  <a:lnTo>
                    <a:pt x="6" y="422"/>
                  </a:lnTo>
                  <a:lnTo>
                    <a:pt x="0" y="0"/>
                  </a:lnTo>
                  <a:lnTo>
                    <a:pt x="0" y="0"/>
                  </a:lnTo>
                  <a:close/>
                </a:path>
              </a:pathLst>
            </a:custGeom>
            <a:solidFill>
              <a:srgbClr val="666666"/>
            </a:solidFill>
            <a:ln w="9525">
              <a:noFill/>
              <a:round/>
              <a:headEnd/>
              <a:tailEnd/>
            </a:ln>
          </p:spPr>
          <p:txBody>
            <a:bodyPr/>
            <a:lstStyle/>
            <a:p>
              <a:endParaRPr lang="en-US"/>
            </a:p>
          </p:txBody>
        </p:sp>
        <p:sp>
          <p:nvSpPr>
            <p:cNvPr id="26935" name="Freeform 311"/>
            <p:cNvSpPr>
              <a:spLocks/>
            </p:cNvSpPr>
            <p:nvPr/>
          </p:nvSpPr>
          <p:spPr bwMode="auto">
            <a:xfrm>
              <a:off x="2772" y="2930"/>
              <a:ext cx="259" cy="431"/>
            </a:xfrm>
            <a:custGeom>
              <a:avLst/>
              <a:gdLst/>
              <a:ahLst/>
              <a:cxnLst>
                <a:cxn ang="0">
                  <a:pos x="15" y="429"/>
                </a:cxn>
                <a:cxn ang="0">
                  <a:pos x="22" y="26"/>
                </a:cxn>
                <a:cxn ang="0">
                  <a:pos x="259" y="24"/>
                </a:cxn>
                <a:cxn ang="0">
                  <a:pos x="256" y="3"/>
                </a:cxn>
                <a:cxn ang="0">
                  <a:pos x="0" y="0"/>
                </a:cxn>
                <a:cxn ang="0">
                  <a:pos x="2" y="431"/>
                </a:cxn>
                <a:cxn ang="0">
                  <a:pos x="15" y="429"/>
                </a:cxn>
                <a:cxn ang="0">
                  <a:pos x="15" y="429"/>
                </a:cxn>
              </a:cxnLst>
              <a:rect l="0" t="0" r="r" b="b"/>
              <a:pathLst>
                <a:path w="259" h="431">
                  <a:moveTo>
                    <a:pt x="15" y="429"/>
                  </a:moveTo>
                  <a:lnTo>
                    <a:pt x="22" y="26"/>
                  </a:lnTo>
                  <a:lnTo>
                    <a:pt x="259" y="24"/>
                  </a:lnTo>
                  <a:lnTo>
                    <a:pt x="256" y="3"/>
                  </a:lnTo>
                  <a:lnTo>
                    <a:pt x="0" y="0"/>
                  </a:lnTo>
                  <a:lnTo>
                    <a:pt x="2" y="431"/>
                  </a:lnTo>
                  <a:lnTo>
                    <a:pt x="15" y="429"/>
                  </a:lnTo>
                  <a:lnTo>
                    <a:pt x="15" y="429"/>
                  </a:lnTo>
                  <a:close/>
                </a:path>
              </a:pathLst>
            </a:custGeom>
            <a:solidFill>
              <a:srgbClr val="666666"/>
            </a:solidFill>
            <a:ln w="9525">
              <a:noFill/>
              <a:round/>
              <a:headEnd/>
              <a:tailEnd/>
            </a:ln>
          </p:spPr>
          <p:txBody>
            <a:bodyPr/>
            <a:lstStyle/>
            <a:p>
              <a:endParaRPr lang="en-US"/>
            </a:p>
          </p:txBody>
        </p:sp>
        <p:sp>
          <p:nvSpPr>
            <p:cNvPr id="26936" name="Freeform 312"/>
            <p:cNvSpPr>
              <a:spLocks/>
            </p:cNvSpPr>
            <p:nvPr/>
          </p:nvSpPr>
          <p:spPr bwMode="auto">
            <a:xfrm>
              <a:off x="2807" y="3170"/>
              <a:ext cx="67" cy="156"/>
            </a:xfrm>
            <a:custGeom>
              <a:avLst/>
              <a:gdLst/>
              <a:ahLst/>
              <a:cxnLst>
                <a:cxn ang="0">
                  <a:pos x="0" y="0"/>
                </a:cxn>
                <a:cxn ang="0">
                  <a:pos x="67" y="1"/>
                </a:cxn>
                <a:cxn ang="0">
                  <a:pos x="67" y="9"/>
                </a:cxn>
                <a:cxn ang="0">
                  <a:pos x="9" y="8"/>
                </a:cxn>
                <a:cxn ang="0">
                  <a:pos x="5" y="156"/>
                </a:cxn>
                <a:cxn ang="0">
                  <a:pos x="0" y="155"/>
                </a:cxn>
                <a:cxn ang="0">
                  <a:pos x="0" y="0"/>
                </a:cxn>
                <a:cxn ang="0">
                  <a:pos x="0" y="0"/>
                </a:cxn>
              </a:cxnLst>
              <a:rect l="0" t="0" r="r" b="b"/>
              <a:pathLst>
                <a:path w="67" h="156">
                  <a:moveTo>
                    <a:pt x="0" y="0"/>
                  </a:moveTo>
                  <a:lnTo>
                    <a:pt x="67" y="1"/>
                  </a:lnTo>
                  <a:lnTo>
                    <a:pt x="67" y="9"/>
                  </a:lnTo>
                  <a:lnTo>
                    <a:pt x="9" y="8"/>
                  </a:lnTo>
                  <a:lnTo>
                    <a:pt x="5" y="156"/>
                  </a:lnTo>
                  <a:lnTo>
                    <a:pt x="0" y="155"/>
                  </a:lnTo>
                  <a:lnTo>
                    <a:pt x="0" y="0"/>
                  </a:lnTo>
                  <a:lnTo>
                    <a:pt x="0" y="0"/>
                  </a:lnTo>
                  <a:close/>
                </a:path>
              </a:pathLst>
            </a:custGeom>
            <a:solidFill>
              <a:srgbClr val="666666"/>
            </a:solidFill>
            <a:ln w="9525">
              <a:noFill/>
              <a:round/>
              <a:headEnd/>
              <a:tailEnd/>
            </a:ln>
          </p:spPr>
          <p:txBody>
            <a:bodyPr/>
            <a:lstStyle/>
            <a:p>
              <a:endParaRPr lang="en-US"/>
            </a:p>
          </p:txBody>
        </p:sp>
        <p:sp>
          <p:nvSpPr>
            <p:cNvPr id="26937" name="Freeform 313"/>
            <p:cNvSpPr>
              <a:spLocks/>
            </p:cNvSpPr>
            <p:nvPr/>
          </p:nvSpPr>
          <p:spPr bwMode="auto">
            <a:xfrm>
              <a:off x="2810" y="3170"/>
              <a:ext cx="68" cy="156"/>
            </a:xfrm>
            <a:custGeom>
              <a:avLst/>
              <a:gdLst/>
              <a:ahLst/>
              <a:cxnLst>
                <a:cxn ang="0">
                  <a:pos x="68" y="156"/>
                </a:cxn>
                <a:cxn ang="0">
                  <a:pos x="0" y="156"/>
                </a:cxn>
                <a:cxn ang="0">
                  <a:pos x="0" y="148"/>
                </a:cxn>
                <a:cxn ang="0">
                  <a:pos x="58" y="148"/>
                </a:cxn>
                <a:cxn ang="0">
                  <a:pos x="60" y="0"/>
                </a:cxn>
                <a:cxn ang="0">
                  <a:pos x="66" y="1"/>
                </a:cxn>
                <a:cxn ang="0">
                  <a:pos x="68" y="156"/>
                </a:cxn>
                <a:cxn ang="0">
                  <a:pos x="68" y="156"/>
                </a:cxn>
              </a:cxnLst>
              <a:rect l="0" t="0" r="r" b="b"/>
              <a:pathLst>
                <a:path w="68" h="156">
                  <a:moveTo>
                    <a:pt x="68" y="156"/>
                  </a:moveTo>
                  <a:lnTo>
                    <a:pt x="0" y="156"/>
                  </a:lnTo>
                  <a:lnTo>
                    <a:pt x="0" y="148"/>
                  </a:lnTo>
                  <a:lnTo>
                    <a:pt x="58" y="148"/>
                  </a:lnTo>
                  <a:lnTo>
                    <a:pt x="60" y="0"/>
                  </a:lnTo>
                  <a:lnTo>
                    <a:pt x="66" y="1"/>
                  </a:lnTo>
                  <a:lnTo>
                    <a:pt x="68" y="156"/>
                  </a:lnTo>
                  <a:lnTo>
                    <a:pt x="68" y="156"/>
                  </a:lnTo>
                  <a:close/>
                </a:path>
              </a:pathLst>
            </a:custGeom>
            <a:solidFill>
              <a:srgbClr val="666666"/>
            </a:solidFill>
            <a:ln w="9525">
              <a:noFill/>
              <a:round/>
              <a:headEnd/>
              <a:tailEnd/>
            </a:ln>
          </p:spPr>
          <p:txBody>
            <a:bodyPr/>
            <a:lstStyle/>
            <a:p>
              <a:endParaRPr lang="en-US"/>
            </a:p>
          </p:txBody>
        </p:sp>
        <p:sp>
          <p:nvSpPr>
            <p:cNvPr id="26938" name="Freeform 314"/>
            <p:cNvSpPr>
              <a:spLocks/>
            </p:cNvSpPr>
            <p:nvPr/>
          </p:nvSpPr>
          <p:spPr bwMode="auto">
            <a:xfrm>
              <a:off x="2929" y="3174"/>
              <a:ext cx="68" cy="157"/>
            </a:xfrm>
            <a:custGeom>
              <a:avLst/>
              <a:gdLst/>
              <a:ahLst/>
              <a:cxnLst>
                <a:cxn ang="0">
                  <a:pos x="0" y="0"/>
                </a:cxn>
                <a:cxn ang="0">
                  <a:pos x="68" y="2"/>
                </a:cxn>
                <a:cxn ang="0">
                  <a:pos x="68" y="10"/>
                </a:cxn>
                <a:cxn ang="0">
                  <a:pos x="10" y="9"/>
                </a:cxn>
                <a:cxn ang="0">
                  <a:pos x="6" y="157"/>
                </a:cxn>
                <a:cxn ang="0">
                  <a:pos x="0" y="156"/>
                </a:cxn>
                <a:cxn ang="0">
                  <a:pos x="0" y="0"/>
                </a:cxn>
                <a:cxn ang="0">
                  <a:pos x="0" y="0"/>
                </a:cxn>
              </a:cxnLst>
              <a:rect l="0" t="0" r="r" b="b"/>
              <a:pathLst>
                <a:path w="68" h="157">
                  <a:moveTo>
                    <a:pt x="0" y="0"/>
                  </a:moveTo>
                  <a:lnTo>
                    <a:pt x="68" y="2"/>
                  </a:lnTo>
                  <a:lnTo>
                    <a:pt x="68" y="10"/>
                  </a:lnTo>
                  <a:lnTo>
                    <a:pt x="10" y="9"/>
                  </a:lnTo>
                  <a:lnTo>
                    <a:pt x="6" y="157"/>
                  </a:lnTo>
                  <a:lnTo>
                    <a:pt x="0" y="156"/>
                  </a:lnTo>
                  <a:lnTo>
                    <a:pt x="0" y="0"/>
                  </a:lnTo>
                  <a:lnTo>
                    <a:pt x="0" y="0"/>
                  </a:lnTo>
                  <a:close/>
                </a:path>
              </a:pathLst>
            </a:custGeom>
            <a:solidFill>
              <a:srgbClr val="666666"/>
            </a:solidFill>
            <a:ln w="9525">
              <a:noFill/>
              <a:round/>
              <a:headEnd/>
              <a:tailEnd/>
            </a:ln>
          </p:spPr>
          <p:txBody>
            <a:bodyPr/>
            <a:lstStyle/>
            <a:p>
              <a:endParaRPr lang="en-US"/>
            </a:p>
          </p:txBody>
        </p:sp>
        <p:sp>
          <p:nvSpPr>
            <p:cNvPr id="26939" name="Freeform 315"/>
            <p:cNvSpPr>
              <a:spLocks/>
            </p:cNvSpPr>
            <p:nvPr/>
          </p:nvSpPr>
          <p:spPr bwMode="auto">
            <a:xfrm>
              <a:off x="2932" y="3174"/>
              <a:ext cx="68" cy="157"/>
            </a:xfrm>
            <a:custGeom>
              <a:avLst/>
              <a:gdLst/>
              <a:ahLst/>
              <a:cxnLst>
                <a:cxn ang="0">
                  <a:pos x="68" y="157"/>
                </a:cxn>
                <a:cxn ang="0">
                  <a:pos x="0" y="156"/>
                </a:cxn>
                <a:cxn ang="0">
                  <a:pos x="0" y="147"/>
                </a:cxn>
                <a:cxn ang="0">
                  <a:pos x="59" y="149"/>
                </a:cxn>
                <a:cxn ang="0">
                  <a:pos x="61" y="0"/>
                </a:cxn>
                <a:cxn ang="0">
                  <a:pos x="67" y="2"/>
                </a:cxn>
                <a:cxn ang="0">
                  <a:pos x="68" y="157"/>
                </a:cxn>
                <a:cxn ang="0">
                  <a:pos x="68" y="157"/>
                </a:cxn>
              </a:cxnLst>
              <a:rect l="0" t="0" r="r" b="b"/>
              <a:pathLst>
                <a:path w="68" h="157">
                  <a:moveTo>
                    <a:pt x="68" y="157"/>
                  </a:moveTo>
                  <a:lnTo>
                    <a:pt x="0" y="156"/>
                  </a:lnTo>
                  <a:lnTo>
                    <a:pt x="0" y="147"/>
                  </a:lnTo>
                  <a:lnTo>
                    <a:pt x="59" y="149"/>
                  </a:lnTo>
                  <a:lnTo>
                    <a:pt x="61" y="0"/>
                  </a:lnTo>
                  <a:lnTo>
                    <a:pt x="67" y="2"/>
                  </a:lnTo>
                  <a:lnTo>
                    <a:pt x="68" y="157"/>
                  </a:lnTo>
                  <a:lnTo>
                    <a:pt x="68" y="157"/>
                  </a:lnTo>
                  <a:close/>
                </a:path>
              </a:pathLst>
            </a:custGeom>
            <a:solidFill>
              <a:srgbClr val="666666"/>
            </a:solidFill>
            <a:ln w="9525">
              <a:noFill/>
              <a:round/>
              <a:headEnd/>
              <a:tailEnd/>
            </a:ln>
          </p:spPr>
          <p:txBody>
            <a:bodyPr/>
            <a:lstStyle/>
            <a:p>
              <a:endParaRPr lang="en-US"/>
            </a:p>
          </p:txBody>
        </p:sp>
        <p:sp>
          <p:nvSpPr>
            <p:cNvPr id="26940" name="Freeform 316"/>
            <p:cNvSpPr>
              <a:spLocks/>
            </p:cNvSpPr>
            <p:nvPr/>
          </p:nvSpPr>
          <p:spPr bwMode="auto">
            <a:xfrm>
              <a:off x="2755" y="2914"/>
              <a:ext cx="293" cy="465"/>
            </a:xfrm>
            <a:custGeom>
              <a:avLst/>
              <a:gdLst/>
              <a:ahLst/>
              <a:cxnLst>
                <a:cxn ang="0">
                  <a:pos x="0" y="451"/>
                </a:cxn>
                <a:cxn ang="0">
                  <a:pos x="0" y="0"/>
                </a:cxn>
                <a:cxn ang="0">
                  <a:pos x="293" y="0"/>
                </a:cxn>
                <a:cxn ang="0">
                  <a:pos x="293" y="465"/>
                </a:cxn>
                <a:cxn ang="0">
                  <a:pos x="273" y="460"/>
                </a:cxn>
                <a:cxn ang="0">
                  <a:pos x="274" y="23"/>
                </a:cxn>
                <a:cxn ang="0">
                  <a:pos x="24" y="23"/>
                </a:cxn>
                <a:cxn ang="0">
                  <a:pos x="21" y="447"/>
                </a:cxn>
                <a:cxn ang="0">
                  <a:pos x="0" y="451"/>
                </a:cxn>
                <a:cxn ang="0">
                  <a:pos x="0" y="451"/>
                </a:cxn>
              </a:cxnLst>
              <a:rect l="0" t="0" r="r" b="b"/>
              <a:pathLst>
                <a:path w="293" h="465">
                  <a:moveTo>
                    <a:pt x="0" y="451"/>
                  </a:moveTo>
                  <a:lnTo>
                    <a:pt x="0" y="0"/>
                  </a:lnTo>
                  <a:lnTo>
                    <a:pt x="293" y="0"/>
                  </a:lnTo>
                  <a:lnTo>
                    <a:pt x="293" y="465"/>
                  </a:lnTo>
                  <a:lnTo>
                    <a:pt x="273" y="460"/>
                  </a:lnTo>
                  <a:lnTo>
                    <a:pt x="274" y="23"/>
                  </a:lnTo>
                  <a:lnTo>
                    <a:pt x="24" y="23"/>
                  </a:lnTo>
                  <a:lnTo>
                    <a:pt x="21" y="447"/>
                  </a:lnTo>
                  <a:lnTo>
                    <a:pt x="0" y="451"/>
                  </a:lnTo>
                  <a:lnTo>
                    <a:pt x="0" y="451"/>
                  </a:lnTo>
                  <a:close/>
                </a:path>
              </a:pathLst>
            </a:custGeom>
            <a:solidFill>
              <a:srgbClr val="FFF2CC"/>
            </a:solidFill>
            <a:ln w="9525">
              <a:noFill/>
              <a:round/>
              <a:headEnd/>
              <a:tailEnd/>
            </a:ln>
          </p:spPr>
          <p:txBody>
            <a:bodyPr/>
            <a:lstStyle/>
            <a:p>
              <a:endParaRPr lang="en-US"/>
            </a:p>
          </p:txBody>
        </p:sp>
        <p:sp>
          <p:nvSpPr>
            <p:cNvPr id="26941" name="Freeform 317"/>
            <p:cNvSpPr>
              <a:spLocks/>
            </p:cNvSpPr>
            <p:nvPr/>
          </p:nvSpPr>
          <p:spPr bwMode="auto">
            <a:xfrm>
              <a:off x="2913" y="3160"/>
              <a:ext cx="11" cy="41"/>
            </a:xfrm>
            <a:custGeom>
              <a:avLst/>
              <a:gdLst/>
              <a:ahLst/>
              <a:cxnLst>
                <a:cxn ang="0">
                  <a:pos x="11" y="0"/>
                </a:cxn>
                <a:cxn ang="0">
                  <a:pos x="0" y="1"/>
                </a:cxn>
                <a:cxn ang="0">
                  <a:pos x="0" y="41"/>
                </a:cxn>
                <a:cxn ang="0">
                  <a:pos x="8" y="40"/>
                </a:cxn>
                <a:cxn ang="0">
                  <a:pos x="11" y="0"/>
                </a:cxn>
                <a:cxn ang="0">
                  <a:pos x="11" y="0"/>
                </a:cxn>
              </a:cxnLst>
              <a:rect l="0" t="0" r="r" b="b"/>
              <a:pathLst>
                <a:path w="11" h="41">
                  <a:moveTo>
                    <a:pt x="11" y="0"/>
                  </a:moveTo>
                  <a:lnTo>
                    <a:pt x="0" y="1"/>
                  </a:lnTo>
                  <a:lnTo>
                    <a:pt x="0" y="41"/>
                  </a:lnTo>
                  <a:lnTo>
                    <a:pt x="8" y="40"/>
                  </a:lnTo>
                  <a:lnTo>
                    <a:pt x="11" y="0"/>
                  </a:lnTo>
                  <a:lnTo>
                    <a:pt x="11" y="0"/>
                  </a:lnTo>
                  <a:close/>
                </a:path>
              </a:pathLst>
            </a:custGeom>
            <a:solidFill>
              <a:srgbClr val="666666"/>
            </a:solidFill>
            <a:ln w="9525">
              <a:noFill/>
              <a:round/>
              <a:headEnd/>
              <a:tailEnd/>
            </a:ln>
          </p:spPr>
          <p:txBody>
            <a:bodyPr/>
            <a:lstStyle/>
            <a:p>
              <a:endParaRPr lang="en-US"/>
            </a:p>
          </p:txBody>
        </p:sp>
        <p:sp>
          <p:nvSpPr>
            <p:cNvPr id="26942" name="Freeform 318"/>
            <p:cNvSpPr>
              <a:spLocks/>
            </p:cNvSpPr>
            <p:nvPr/>
          </p:nvSpPr>
          <p:spPr bwMode="auto">
            <a:xfrm>
              <a:off x="2880" y="3159"/>
              <a:ext cx="11" cy="41"/>
            </a:xfrm>
            <a:custGeom>
              <a:avLst/>
              <a:gdLst/>
              <a:ahLst/>
              <a:cxnLst>
                <a:cxn ang="0">
                  <a:pos x="10" y="0"/>
                </a:cxn>
                <a:cxn ang="0">
                  <a:pos x="0" y="2"/>
                </a:cxn>
                <a:cxn ang="0">
                  <a:pos x="4" y="39"/>
                </a:cxn>
                <a:cxn ang="0">
                  <a:pos x="11" y="41"/>
                </a:cxn>
                <a:cxn ang="0">
                  <a:pos x="10" y="0"/>
                </a:cxn>
                <a:cxn ang="0">
                  <a:pos x="10" y="0"/>
                </a:cxn>
              </a:cxnLst>
              <a:rect l="0" t="0" r="r" b="b"/>
              <a:pathLst>
                <a:path w="11" h="41">
                  <a:moveTo>
                    <a:pt x="10" y="0"/>
                  </a:moveTo>
                  <a:lnTo>
                    <a:pt x="0" y="2"/>
                  </a:lnTo>
                  <a:lnTo>
                    <a:pt x="4" y="39"/>
                  </a:lnTo>
                  <a:lnTo>
                    <a:pt x="11" y="41"/>
                  </a:lnTo>
                  <a:lnTo>
                    <a:pt x="10" y="0"/>
                  </a:lnTo>
                  <a:lnTo>
                    <a:pt x="10" y="0"/>
                  </a:lnTo>
                  <a:close/>
                </a:path>
              </a:pathLst>
            </a:custGeom>
            <a:solidFill>
              <a:srgbClr val="666666"/>
            </a:solidFill>
            <a:ln w="9525">
              <a:noFill/>
              <a:round/>
              <a:headEnd/>
              <a:tailEnd/>
            </a:ln>
          </p:spPr>
          <p:txBody>
            <a:bodyPr/>
            <a:lstStyle/>
            <a:p>
              <a:endParaRPr lang="en-US"/>
            </a:p>
          </p:txBody>
        </p:sp>
        <p:sp>
          <p:nvSpPr>
            <p:cNvPr id="26943" name="Freeform 319"/>
            <p:cNvSpPr>
              <a:spLocks/>
            </p:cNvSpPr>
            <p:nvPr/>
          </p:nvSpPr>
          <p:spPr bwMode="auto">
            <a:xfrm>
              <a:off x="2855" y="1053"/>
              <a:ext cx="39" cy="426"/>
            </a:xfrm>
            <a:custGeom>
              <a:avLst/>
              <a:gdLst/>
              <a:ahLst/>
              <a:cxnLst>
                <a:cxn ang="0">
                  <a:pos x="35" y="426"/>
                </a:cxn>
                <a:cxn ang="0">
                  <a:pos x="24" y="65"/>
                </a:cxn>
                <a:cxn ang="0">
                  <a:pos x="39" y="47"/>
                </a:cxn>
                <a:cxn ang="0">
                  <a:pos x="39" y="12"/>
                </a:cxn>
                <a:cxn ang="0">
                  <a:pos x="20" y="0"/>
                </a:cxn>
                <a:cxn ang="0">
                  <a:pos x="4" y="4"/>
                </a:cxn>
                <a:cxn ang="0">
                  <a:pos x="1" y="25"/>
                </a:cxn>
                <a:cxn ang="0">
                  <a:pos x="0" y="48"/>
                </a:cxn>
                <a:cxn ang="0">
                  <a:pos x="11" y="59"/>
                </a:cxn>
                <a:cxn ang="0">
                  <a:pos x="3" y="424"/>
                </a:cxn>
                <a:cxn ang="0">
                  <a:pos x="35" y="426"/>
                </a:cxn>
                <a:cxn ang="0">
                  <a:pos x="35" y="426"/>
                </a:cxn>
              </a:cxnLst>
              <a:rect l="0" t="0" r="r" b="b"/>
              <a:pathLst>
                <a:path w="39" h="426">
                  <a:moveTo>
                    <a:pt x="35" y="426"/>
                  </a:moveTo>
                  <a:lnTo>
                    <a:pt x="24" y="65"/>
                  </a:lnTo>
                  <a:lnTo>
                    <a:pt x="39" y="47"/>
                  </a:lnTo>
                  <a:lnTo>
                    <a:pt x="39" y="12"/>
                  </a:lnTo>
                  <a:lnTo>
                    <a:pt x="20" y="0"/>
                  </a:lnTo>
                  <a:lnTo>
                    <a:pt x="4" y="4"/>
                  </a:lnTo>
                  <a:lnTo>
                    <a:pt x="1" y="25"/>
                  </a:lnTo>
                  <a:lnTo>
                    <a:pt x="0" y="48"/>
                  </a:lnTo>
                  <a:lnTo>
                    <a:pt x="11" y="59"/>
                  </a:lnTo>
                  <a:lnTo>
                    <a:pt x="3" y="424"/>
                  </a:lnTo>
                  <a:lnTo>
                    <a:pt x="35" y="426"/>
                  </a:lnTo>
                  <a:lnTo>
                    <a:pt x="35" y="426"/>
                  </a:lnTo>
                  <a:close/>
                </a:path>
              </a:pathLst>
            </a:custGeom>
            <a:solidFill>
              <a:srgbClr val="4A687A"/>
            </a:solidFill>
            <a:ln w="9525">
              <a:noFill/>
              <a:round/>
              <a:headEnd/>
              <a:tailEnd/>
            </a:ln>
          </p:spPr>
          <p:txBody>
            <a:bodyPr/>
            <a:lstStyle/>
            <a:p>
              <a:endParaRPr lang="en-US"/>
            </a:p>
          </p:txBody>
        </p:sp>
        <p:sp>
          <p:nvSpPr>
            <p:cNvPr id="26944" name="Freeform 320"/>
            <p:cNvSpPr>
              <a:spLocks/>
            </p:cNvSpPr>
            <p:nvPr/>
          </p:nvSpPr>
          <p:spPr bwMode="auto">
            <a:xfrm>
              <a:off x="2746" y="2717"/>
              <a:ext cx="336" cy="156"/>
            </a:xfrm>
            <a:custGeom>
              <a:avLst/>
              <a:gdLst/>
              <a:ahLst/>
              <a:cxnLst>
                <a:cxn ang="0">
                  <a:pos x="305" y="0"/>
                </a:cxn>
                <a:cxn ang="0">
                  <a:pos x="329" y="19"/>
                </a:cxn>
                <a:cxn ang="0">
                  <a:pos x="336" y="150"/>
                </a:cxn>
                <a:cxn ang="0">
                  <a:pos x="18" y="156"/>
                </a:cxn>
                <a:cxn ang="0">
                  <a:pos x="0" y="124"/>
                </a:cxn>
                <a:cxn ang="0">
                  <a:pos x="297" y="99"/>
                </a:cxn>
                <a:cxn ang="0">
                  <a:pos x="305" y="0"/>
                </a:cxn>
                <a:cxn ang="0">
                  <a:pos x="305" y="0"/>
                </a:cxn>
              </a:cxnLst>
              <a:rect l="0" t="0" r="r" b="b"/>
              <a:pathLst>
                <a:path w="336" h="156">
                  <a:moveTo>
                    <a:pt x="305" y="0"/>
                  </a:moveTo>
                  <a:lnTo>
                    <a:pt x="329" y="19"/>
                  </a:lnTo>
                  <a:lnTo>
                    <a:pt x="336" y="150"/>
                  </a:lnTo>
                  <a:lnTo>
                    <a:pt x="18" y="156"/>
                  </a:lnTo>
                  <a:lnTo>
                    <a:pt x="0" y="124"/>
                  </a:lnTo>
                  <a:lnTo>
                    <a:pt x="297" y="99"/>
                  </a:lnTo>
                  <a:lnTo>
                    <a:pt x="305" y="0"/>
                  </a:lnTo>
                  <a:lnTo>
                    <a:pt x="305" y="0"/>
                  </a:lnTo>
                  <a:close/>
                </a:path>
              </a:pathLst>
            </a:custGeom>
            <a:solidFill>
              <a:srgbClr val="993232"/>
            </a:solidFill>
            <a:ln w="9525">
              <a:noFill/>
              <a:round/>
              <a:headEnd/>
              <a:tailEnd/>
            </a:ln>
          </p:spPr>
          <p:txBody>
            <a:bodyPr/>
            <a:lstStyle/>
            <a:p>
              <a:endParaRPr lang="en-US"/>
            </a:p>
          </p:txBody>
        </p:sp>
        <p:sp>
          <p:nvSpPr>
            <p:cNvPr id="26945" name="Freeform 321"/>
            <p:cNvSpPr>
              <a:spLocks/>
            </p:cNvSpPr>
            <p:nvPr/>
          </p:nvSpPr>
          <p:spPr bwMode="auto">
            <a:xfrm>
              <a:off x="2737" y="2712"/>
              <a:ext cx="319" cy="131"/>
            </a:xfrm>
            <a:custGeom>
              <a:avLst/>
              <a:gdLst/>
              <a:ahLst/>
              <a:cxnLst>
                <a:cxn ang="0">
                  <a:pos x="0" y="5"/>
                </a:cxn>
                <a:cxn ang="0">
                  <a:pos x="0" y="131"/>
                </a:cxn>
                <a:cxn ang="0">
                  <a:pos x="319" y="131"/>
                </a:cxn>
                <a:cxn ang="0">
                  <a:pos x="319" y="0"/>
                </a:cxn>
                <a:cxn ang="0">
                  <a:pos x="0" y="5"/>
                </a:cxn>
                <a:cxn ang="0">
                  <a:pos x="0" y="5"/>
                </a:cxn>
              </a:cxnLst>
              <a:rect l="0" t="0" r="r" b="b"/>
              <a:pathLst>
                <a:path w="319" h="131">
                  <a:moveTo>
                    <a:pt x="0" y="5"/>
                  </a:moveTo>
                  <a:lnTo>
                    <a:pt x="0" y="131"/>
                  </a:lnTo>
                  <a:lnTo>
                    <a:pt x="319" y="131"/>
                  </a:lnTo>
                  <a:lnTo>
                    <a:pt x="319" y="0"/>
                  </a:lnTo>
                  <a:lnTo>
                    <a:pt x="0" y="5"/>
                  </a:lnTo>
                  <a:lnTo>
                    <a:pt x="0" y="5"/>
                  </a:lnTo>
                  <a:close/>
                </a:path>
              </a:pathLst>
            </a:custGeom>
            <a:solidFill>
              <a:srgbClr val="FFF2CC"/>
            </a:solidFill>
            <a:ln w="9525">
              <a:noFill/>
              <a:round/>
              <a:headEnd/>
              <a:tailEnd/>
            </a:ln>
          </p:spPr>
          <p:txBody>
            <a:bodyPr/>
            <a:lstStyle/>
            <a:p>
              <a:endParaRPr lang="en-US"/>
            </a:p>
          </p:txBody>
        </p:sp>
        <p:sp>
          <p:nvSpPr>
            <p:cNvPr id="26946" name="Freeform 322"/>
            <p:cNvSpPr>
              <a:spLocks/>
            </p:cNvSpPr>
            <p:nvPr/>
          </p:nvSpPr>
          <p:spPr bwMode="auto">
            <a:xfrm>
              <a:off x="2757" y="2738"/>
              <a:ext cx="272" cy="79"/>
            </a:xfrm>
            <a:custGeom>
              <a:avLst/>
              <a:gdLst/>
              <a:ahLst/>
              <a:cxnLst>
                <a:cxn ang="0">
                  <a:pos x="0" y="68"/>
                </a:cxn>
                <a:cxn ang="0">
                  <a:pos x="0" y="0"/>
                </a:cxn>
                <a:cxn ang="0">
                  <a:pos x="272" y="0"/>
                </a:cxn>
                <a:cxn ang="0">
                  <a:pos x="269" y="25"/>
                </a:cxn>
                <a:cxn ang="0">
                  <a:pos x="63" y="39"/>
                </a:cxn>
                <a:cxn ang="0">
                  <a:pos x="44" y="79"/>
                </a:cxn>
                <a:cxn ang="0">
                  <a:pos x="0" y="68"/>
                </a:cxn>
                <a:cxn ang="0">
                  <a:pos x="0" y="68"/>
                </a:cxn>
              </a:cxnLst>
              <a:rect l="0" t="0" r="r" b="b"/>
              <a:pathLst>
                <a:path w="272" h="79">
                  <a:moveTo>
                    <a:pt x="0" y="68"/>
                  </a:moveTo>
                  <a:lnTo>
                    <a:pt x="0" y="0"/>
                  </a:lnTo>
                  <a:lnTo>
                    <a:pt x="272" y="0"/>
                  </a:lnTo>
                  <a:lnTo>
                    <a:pt x="269" y="25"/>
                  </a:lnTo>
                  <a:lnTo>
                    <a:pt x="63" y="39"/>
                  </a:lnTo>
                  <a:lnTo>
                    <a:pt x="44" y="79"/>
                  </a:lnTo>
                  <a:lnTo>
                    <a:pt x="0" y="68"/>
                  </a:lnTo>
                  <a:lnTo>
                    <a:pt x="0" y="68"/>
                  </a:lnTo>
                  <a:close/>
                </a:path>
              </a:pathLst>
            </a:custGeom>
            <a:solidFill>
              <a:srgbClr val="D1BDBD"/>
            </a:solidFill>
            <a:ln w="9525">
              <a:noFill/>
              <a:round/>
              <a:headEnd/>
              <a:tailEnd/>
            </a:ln>
          </p:spPr>
          <p:txBody>
            <a:bodyPr/>
            <a:lstStyle/>
            <a:p>
              <a:endParaRPr lang="en-US"/>
            </a:p>
          </p:txBody>
        </p:sp>
        <p:sp>
          <p:nvSpPr>
            <p:cNvPr id="26947" name="Freeform 323"/>
            <p:cNvSpPr>
              <a:spLocks/>
            </p:cNvSpPr>
            <p:nvPr/>
          </p:nvSpPr>
          <p:spPr bwMode="auto">
            <a:xfrm>
              <a:off x="2713" y="2040"/>
              <a:ext cx="580" cy="237"/>
            </a:xfrm>
            <a:custGeom>
              <a:avLst/>
              <a:gdLst/>
              <a:ahLst/>
              <a:cxnLst>
                <a:cxn ang="0">
                  <a:pos x="0" y="74"/>
                </a:cxn>
                <a:cxn ang="0">
                  <a:pos x="376" y="199"/>
                </a:cxn>
                <a:cxn ang="0">
                  <a:pos x="580" y="237"/>
                </a:cxn>
                <a:cxn ang="0">
                  <a:pos x="457" y="12"/>
                </a:cxn>
                <a:cxn ang="0">
                  <a:pos x="114" y="0"/>
                </a:cxn>
                <a:cxn ang="0">
                  <a:pos x="0" y="74"/>
                </a:cxn>
                <a:cxn ang="0">
                  <a:pos x="0" y="74"/>
                </a:cxn>
              </a:cxnLst>
              <a:rect l="0" t="0" r="r" b="b"/>
              <a:pathLst>
                <a:path w="580" h="237">
                  <a:moveTo>
                    <a:pt x="0" y="74"/>
                  </a:moveTo>
                  <a:lnTo>
                    <a:pt x="376" y="199"/>
                  </a:lnTo>
                  <a:lnTo>
                    <a:pt x="580" y="237"/>
                  </a:lnTo>
                  <a:lnTo>
                    <a:pt x="457" y="12"/>
                  </a:lnTo>
                  <a:lnTo>
                    <a:pt x="114" y="0"/>
                  </a:lnTo>
                  <a:lnTo>
                    <a:pt x="0" y="74"/>
                  </a:lnTo>
                  <a:lnTo>
                    <a:pt x="0" y="74"/>
                  </a:lnTo>
                  <a:close/>
                </a:path>
              </a:pathLst>
            </a:custGeom>
            <a:solidFill>
              <a:srgbClr val="6B594A"/>
            </a:solidFill>
            <a:ln w="9525">
              <a:noFill/>
              <a:round/>
              <a:headEnd/>
              <a:tailEnd/>
            </a:ln>
          </p:spPr>
          <p:txBody>
            <a:bodyPr/>
            <a:lstStyle/>
            <a:p>
              <a:endParaRPr lang="en-US"/>
            </a:p>
          </p:txBody>
        </p:sp>
        <p:sp>
          <p:nvSpPr>
            <p:cNvPr id="26948" name="Freeform 324"/>
            <p:cNvSpPr>
              <a:spLocks/>
            </p:cNvSpPr>
            <p:nvPr/>
          </p:nvSpPr>
          <p:spPr bwMode="auto">
            <a:xfrm>
              <a:off x="2902" y="2274"/>
              <a:ext cx="475" cy="352"/>
            </a:xfrm>
            <a:custGeom>
              <a:avLst/>
              <a:gdLst/>
              <a:ahLst/>
              <a:cxnLst>
                <a:cxn ang="0">
                  <a:pos x="0" y="0"/>
                </a:cxn>
                <a:cxn ang="0">
                  <a:pos x="475" y="347"/>
                </a:cxn>
                <a:cxn ang="0">
                  <a:pos x="326" y="352"/>
                </a:cxn>
                <a:cxn ang="0">
                  <a:pos x="0" y="0"/>
                </a:cxn>
                <a:cxn ang="0">
                  <a:pos x="0" y="0"/>
                </a:cxn>
              </a:cxnLst>
              <a:rect l="0" t="0" r="r" b="b"/>
              <a:pathLst>
                <a:path w="475" h="352">
                  <a:moveTo>
                    <a:pt x="0" y="0"/>
                  </a:moveTo>
                  <a:lnTo>
                    <a:pt x="475" y="347"/>
                  </a:lnTo>
                  <a:lnTo>
                    <a:pt x="326" y="352"/>
                  </a:lnTo>
                  <a:lnTo>
                    <a:pt x="0" y="0"/>
                  </a:lnTo>
                  <a:lnTo>
                    <a:pt x="0" y="0"/>
                  </a:lnTo>
                  <a:close/>
                </a:path>
              </a:pathLst>
            </a:custGeom>
            <a:solidFill>
              <a:srgbClr val="6B594A"/>
            </a:solidFill>
            <a:ln w="9525">
              <a:noFill/>
              <a:round/>
              <a:headEnd/>
              <a:tailEnd/>
            </a:ln>
          </p:spPr>
          <p:txBody>
            <a:bodyPr/>
            <a:lstStyle/>
            <a:p>
              <a:endParaRPr lang="en-US"/>
            </a:p>
          </p:txBody>
        </p:sp>
        <p:sp>
          <p:nvSpPr>
            <p:cNvPr id="26949" name="Freeform 325"/>
            <p:cNvSpPr>
              <a:spLocks/>
            </p:cNvSpPr>
            <p:nvPr/>
          </p:nvSpPr>
          <p:spPr bwMode="auto">
            <a:xfrm>
              <a:off x="2778" y="1555"/>
              <a:ext cx="97" cy="69"/>
            </a:xfrm>
            <a:custGeom>
              <a:avLst/>
              <a:gdLst/>
              <a:ahLst/>
              <a:cxnLst>
                <a:cxn ang="0">
                  <a:pos x="42" y="0"/>
                </a:cxn>
                <a:cxn ang="0">
                  <a:pos x="27" y="32"/>
                </a:cxn>
                <a:cxn ang="0">
                  <a:pos x="0" y="38"/>
                </a:cxn>
                <a:cxn ang="0">
                  <a:pos x="53" y="44"/>
                </a:cxn>
                <a:cxn ang="0">
                  <a:pos x="53" y="69"/>
                </a:cxn>
                <a:cxn ang="0">
                  <a:pos x="66" y="38"/>
                </a:cxn>
                <a:cxn ang="0">
                  <a:pos x="97" y="33"/>
                </a:cxn>
                <a:cxn ang="0">
                  <a:pos x="43" y="30"/>
                </a:cxn>
                <a:cxn ang="0">
                  <a:pos x="42" y="0"/>
                </a:cxn>
                <a:cxn ang="0">
                  <a:pos x="42" y="0"/>
                </a:cxn>
              </a:cxnLst>
              <a:rect l="0" t="0" r="r" b="b"/>
              <a:pathLst>
                <a:path w="97" h="69">
                  <a:moveTo>
                    <a:pt x="42" y="0"/>
                  </a:moveTo>
                  <a:lnTo>
                    <a:pt x="27" y="32"/>
                  </a:lnTo>
                  <a:lnTo>
                    <a:pt x="0" y="38"/>
                  </a:lnTo>
                  <a:lnTo>
                    <a:pt x="53" y="44"/>
                  </a:lnTo>
                  <a:lnTo>
                    <a:pt x="53" y="69"/>
                  </a:lnTo>
                  <a:lnTo>
                    <a:pt x="66" y="38"/>
                  </a:lnTo>
                  <a:lnTo>
                    <a:pt x="97" y="33"/>
                  </a:lnTo>
                  <a:lnTo>
                    <a:pt x="43" y="30"/>
                  </a:lnTo>
                  <a:lnTo>
                    <a:pt x="42" y="0"/>
                  </a:lnTo>
                  <a:lnTo>
                    <a:pt x="42" y="0"/>
                  </a:lnTo>
                  <a:close/>
                </a:path>
              </a:pathLst>
            </a:custGeom>
            <a:solidFill>
              <a:srgbClr val="6B594A"/>
            </a:solidFill>
            <a:ln w="9525">
              <a:noFill/>
              <a:round/>
              <a:headEnd/>
              <a:tailEnd/>
            </a:ln>
          </p:spPr>
          <p:txBody>
            <a:bodyPr/>
            <a:lstStyle/>
            <a:p>
              <a:endParaRPr lang="en-US"/>
            </a:p>
          </p:txBody>
        </p:sp>
        <p:sp>
          <p:nvSpPr>
            <p:cNvPr id="26950" name="Freeform 326"/>
            <p:cNvSpPr>
              <a:spLocks/>
            </p:cNvSpPr>
            <p:nvPr/>
          </p:nvSpPr>
          <p:spPr bwMode="auto">
            <a:xfrm>
              <a:off x="2582" y="2210"/>
              <a:ext cx="97" cy="68"/>
            </a:xfrm>
            <a:custGeom>
              <a:avLst/>
              <a:gdLst/>
              <a:ahLst/>
              <a:cxnLst>
                <a:cxn ang="0">
                  <a:pos x="41" y="0"/>
                </a:cxn>
                <a:cxn ang="0">
                  <a:pos x="28" y="31"/>
                </a:cxn>
                <a:cxn ang="0">
                  <a:pos x="0" y="37"/>
                </a:cxn>
                <a:cxn ang="0">
                  <a:pos x="53" y="43"/>
                </a:cxn>
                <a:cxn ang="0">
                  <a:pos x="53" y="68"/>
                </a:cxn>
                <a:cxn ang="0">
                  <a:pos x="67" y="37"/>
                </a:cxn>
                <a:cxn ang="0">
                  <a:pos x="97" y="33"/>
                </a:cxn>
                <a:cxn ang="0">
                  <a:pos x="43" y="29"/>
                </a:cxn>
                <a:cxn ang="0">
                  <a:pos x="41" y="0"/>
                </a:cxn>
                <a:cxn ang="0">
                  <a:pos x="41" y="0"/>
                </a:cxn>
              </a:cxnLst>
              <a:rect l="0" t="0" r="r" b="b"/>
              <a:pathLst>
                <a:path w="97" h="68">
                  <a:moveTo>
                    <a:pt x="41" y="0"/>
                  </a:moveTo>
                  <a:lnTo>
                    <a:pt x="28" y="31"/>
                  </a:lnTo>
                  <a:lnTo>
                    <a:pt x="0" y="37"/>
                  </a:lnTo>
                  <a:lnTo>
                    <a:pt x="53" y="43"/>
                  </a:lnTo>
                  <a:lnTo>
                    <a:pt x="53" y="68"/>
                  </a:lnTo>
                  <a:lnTo>
                    <a:pt x="67" y="37"/>
                  </a:lnTo>
                  <a:lnTo>
                    <a:pt x="97" y="33"/>
                  </a:lnTo>
                  <a:lnTo>
                    <a:pt x="43" y="29"/>
                  </a:lnTo>
                  <a:lnTo>
                    <a:pt x="41" y="0"/>
                  </a:lnTo>
                  <a:lnTo>
                    <a:pt x="41" y="0"/>
                  </a:lnTo>
                  <a:close/>
                </a:path>
              </a:pathLst>
            </a:custGeom>
            <a:solidFill>
              <a:srgbClr val="A39494"/>
            </a:solidFill>
            <a:ln w="9525">
              <a:noFill/>
              <a:round/>
              <a:headEnd/>
              <a:tailEnd/>
            </a:ln>
          </p:spPr>
          <p:txBody>
            <a:bodyPr/>
            <a:lstStyle/>
            <a:p>
              <a:endParaRPr lang="en-US"/>
            </a:p>
          </p:txBody>
        </p:sp>
        <p:sp>
          <p:nvSpPr>
            <p:cNvPr id="26951" name="Freeform 327"/>
            <p:cNvSpPr>
              <a:spLocks/>
            </p:cNvSpPr>
            <p:nvPr/>
          </p:nvSpPr>
          <p:spPr bwMode="auto">
            <a:xfrm>
              <a:off x="2432" y="2090"/>
              <a:ext cx="97" cy="68"/>
            </a:xfrm>
            <a:custGeom>
              <a:avLst/>
              <a:gdLst/>
              <a:ahLst/>
              <a:cxnLst>
                <a:cxn ang="0">
                  <a:pos x="42" y="0"/>
                </a:cxn>
                <a:cxn ang="0">
                  <a:pos x="28" y="31"/>
                </a:cxn>
                <a:cxn ang="0">
                  <a:pos x="0" y="37"/>
                </a:cxn>
                <a:cxn ang="0">
                  <a:pos x="53" y="43"/>
                </a:cxn>
                <a:cxn ang="0">
                  <a:pos x="53" y="68"/>
                </a:cxn>
                <a:cxn ang="0">
                  <a:pos x="66" y="37"/>
                </a:cxn>
                <a:cxn ang="0">
                  <a:pos x="97" y="33"/>
                </a:cxn>
                <a:cxn ang="0">
                  <a:pos x="43" y="29"/>
                </a:cxn>
                <a:cxn ang="0">
                  <a:pos x="42" y="0"/>
                </a:cxn>
                <a:cxn ang="0">
                  <a:pos x="42" y="0"/>
                </a:cxn>
              </a:cxnLst>
              <a:rect l="0" t="0" r="r" b="b"/>
              <a:pathLst>
                <a:path w="97" h="68">
                  <a:moveTo>
                    <a:pt x="42" y="0"/>
                  </a:moveTo>
                  <a:lnTo>
                    <a:pt x="28" y="31"/>
                  </a:lnTo>
                  <a:lnTo>
                    <a:pt x="0" y="37"/>
                  </a:lnTo>
                  <a:lnTo>
                    <a:pt x="53" y="43"/>
                  </a:lnTo>
                  <a:lnTo>
                    <a:pt x="53" y="68"/>
                  </a:lnTo>
                  <a:lnTo>
                    <a:pt x="66" y="37"/>
                  </a:lnTo>
                  <a:lnTo>
                    <a:pt x="97" y="33"/>
                  </a:lnTo>
                  <a:lnTo>
                    <a:pt x="43" y="29"/>
                  </a:lnTo>
                  <a:lnTo>
                    <a:pt x="42" y="0"/>
                  </a:lnTo>
                  <a:lnTo>
                    <a:pt x="42" y="0"/>
                  </a:lnTo>
                  <a:close/>
                </a:path>
              </a:pathLst>
            </a:custGeom>
            <a:solidFill>
              <a:srgbClr val="6B594A"/>
            </a:solidFill>
            <a:ln w="9525">
              <a:noFill/>
              <a:round/>
              <a:headEnd/>
              <a:tailEnd/>
            </a:ln>
          </p:spPr>
          <p:txBody>
            <a:bodyPr/>
            <a:lstStyle/>
            <a:p>
              <a:endParaRPr lang="en-US"/>
            </a:p>
          </p:txBody>
        </p:sp>
        <p:sp>
          <p:nvSpPr>
            <p:cNvPr id="26952" name="Freeform 328"/>
            <p:cNvSpPr>
              <a:spLocks/>
            </p:cNvSpPr>
            <p:nvPr/>
          </p:nvSpPr>
          <p:spPr bwMode="auto">
            <a:xfrm>
              <a:off x="3074" y="2117"/>
              <a:ext cx="116" cy="90"/>
            </a:xfrm>
            <a:custGeom>
              <a:avLst/>
              <a:gdLst/>
              <a:ahLst/>
              <a:cxnLst>
                <a:cxn ang="0">
                  <a:pos x="47" y="0"/>
                </a:cxn>
                <a:cxn ang="0">
                  <a:pos x="67" y="37"/>
                </a:cxn>
                <a:cxn ang="0">
                  <a:pos x="116" y="46"/>
                </a:cxn>
                <a:cxn ang="0">
                  <a:pos x="52" y="49"/>
                </a:cxn>
                <a:cxn ang="0">
                  <a:pos x="57" y="90"/>
                </a:cxn>
                <a:cxn ang="0">
                  <a:pos x="37" y="54"/>
                </a:cxn>
                <a:cxn ang="0">
                  <a:pos x="0" y="47"/>
                </a:cxn>
                <a:cxn ang="0">
                  <a:pos x="48" y="40"/>
                </a:cxn>
                <a:cxn ang="0">
                  <a:pos x="47" y="0"/>
                </a:cxn>
                <a:cxn ang="0">
                  <a:pos x="47" y="0"/>
                </a:cxn>
              </a:cxnLst>
              <a:rect l="0" t="0" r="r" b="b"/>
              <a:pathLst>
                <a:path w="116" h="90">
                  <a:moveTo>
                    <a:pt x="47" y="0"/>
                  </a:moveTo>
                  <a:lnTo>
                    <a:pt x="67" y="37"/>
                  </a:lnTo>
                  <a:lnTo>
                    <a:pt x="116" y="46"/>
                  </a:lnTo>
                  <a:lnTo>
                    <a:pt x="52" y="49"/>
                  </a:lnTo>
                  <a:lnTo>
                    <a:pt x="57" y="90"/>
                  </a:lnTo>
                  <a:lnTo>
                    <a:pt x="37" y="54"/>
                  </a:lnTo>
                  <a:lnTo>
                    <a:pt x="0" y="47"/>
                  </a:lnTo>
                  <a:lnTo>
                    <a:pt x="48" y="40"/>
                  </a:lnTo>
                  <a:lnTo>
                    <a:pt x="47" y="0"/>
                  </a:lnTo>
                  <a:lnTo>
                    <a:pt x="47" y="0"/>
                  </a:lnTo>
                  <a:close/>
                </a:path>
              </a:pathLst>
            </a:custGeom>
            <a:solidFill>
              <a:srgbClr val="8F8273"/>
            </a:solidFill>
            <a:ln w="9525">
              <a:noFill/>
              <a:round/>
              <a:headEnd/>
              <a:tailEnd/>
            </a:ln>
          </p:spPr>
          <p:txBody>
            <a:bodyPr/>
            <a:lstStyle/>
            <a:p>
              <a:endParaRPr lang="en-US"/>
            </a:p>
          </p:txBody>
        </p:sp>
        <p:sp>
          <p:nvSpPr>
            <p:cNvPr id="26953" name="Freeform 329"/>
            <p:cNvSpPr>
              <a:spLocks/>
            </p:cNvSpPr>
            <p:nvPr/>
          </p:nvSpPr>
          <p:spPr bwMode="auto">
            <a:xfrm>
              <a:off x="3068" y="2234"/>
              <a:ext cx="116" cy="91"/>
            </a:xfrm>
            <a:custGeom>
              <a:avLst/>
              <a:gdLst/>
              <a:ahLst/>
              <a:cxnLst>
                <a:cxn ang="0">
                  <a:pos x="47" y="0"/>
                </a:cxn>
                <a:cxn ang="0">
                  <a:pos x="67" y="38"/>
                </a:cxn>
                <a:cxn ang="0">
                  <a:pos x="116" y="45"/>
                </a:cxn>
                <a:cxn ang="0">
                  <a:pos x="59" y="59"/>
                </a:cxn>
                <a:cxn ang="0">
                  <a:pos x="57" y="91"/>
                </a:cxn>
                <a:cxn ang="0">
                  <a:pos x="36" y="54"/>
                </a:cxn>
                <a:cxn ang="0">
                  <a:pos x="0" y="46"/>
                </a:cxn>
                <a:cxn ang="0">
                  <a:pos x="48" y="39"/>
                </a:cxn>
                <a:cxn ang="0">
                  <a:pos x="47" y="0"/>
                </a:cxn>
                <a:cxn ang="0">
                  <a:pos x="47" y="0"/>
                </a:cxn>
              </a:cxnLst>
              <a:rect l="0" t="0" r="r" b="b"/>
              <a:pathLst>
                <a:path w="116" h="91">
                  <a:moveTo>
                    <a:pt x="47" y="0"/>
                  </a:moveTo>
                  <a:lnTo>
                    <a:pt x="67" y="38"/>
                  </a:lnTo>
                  <a:lnTo>
                    <a:pt x="116" y="45"/>
                  </a:lnTo>
                  <a:lnTo>
                    <a:pt x="59" y="59"/>
                  </a:lnTo>
                  <a:lnTo>
                    <a:pt x="57" y="91"/>
                  </a:lnTo>
                  <a:lnTo>
                    <a:pt x="36" y="54"/>
                  </a:lnTo>
                  <a:lnTo>
                    <a:pt x="0" y="46"/>
                  </a:lnTo>
                  <a:lnTo>
                    <a:pt x="48" y="39"/>
                  </a:lnTo>
                  <a:lnTo>
                    <a:pt x="47" y="0"/>
                  </a:lnTo>
                  <a:lnTo>
                    <a:pt x="47" y="0"/>
                  </a:lnTo>
                  <a:close/>
                </a:path>
              </a:pathLst>
            </a:custGeom>
            <a:solidFill>
              <a:srgbClr val="6B594A"/>
            </a:solidFill>
            <a:ln w="9525">
              <a:noFill/>
              <a:round/>
              <a:headEnd/>
              <a:tailEnd/>
            </a:ln>
          </p:spPr>
          <p:txBody>
            <a:bodyPr/>
            <a:lstStyle/>
            <a:p>
              <a:endParaRPr lang="en-US"/>
            </a:p>
          </p:txBody>
        </p:sp>
        <p:sp>
          <p:nvSpPr>
            <p:cNvPr id="26954" name="Freeform 330"/>
            <p:cNvSpPr>
              <a:spLocks/>
            </p:cNvSpPr>
            <p:nvPr/>
          </p:nvSpPr>
          <p:spPr bwMode="auto">
            <a:xfrm>
              <a:off x="3264" y="2098"/>
              <a:ext cx="116" cy="90"/>
            </a:xfrm>
            <a:custGeom>
              <a:avLst/>
              <a:gdLst/>
              <a:ahLst/>
              <a:cxnLst>
                <a:cxn ang="0">
                  <a:pos x="47" y="0"/>
                </a:cxn>
                <a:cxn ang="0">
                  <a:pos x="67" y="39"/>
                </a:cxn>
                <a:cxn ang="0">
                  <a:pos x="116" y="46"/>
                </a:cxn>
                <a:cxn ang="0">
                  <a:pos x="52" y="49"/>
                </a:cxn>
                <a:cxn ang="0">
                  <a:pos x="56" y="90"/>
                </a:cxn>
                <a:cxn ang="0">
                  <a:pos x="37" y="54"/>
                </a:cxn>
                <a:cxn ang="0">
                  <a:pos x="0" y="47"/>
                </a:cxn>
                <a:cxn ang="0">
                  <a:pos x="48" y="40"/>
                </a:cxn>
                <a:cxn ang="0">
                  <a:pos x="47" y="0"/>
                </a:cxn>
                <a:cxn ang="0">
                  <a:pos x="47" y="0"/>
                </a:cxn>
              </a:cxnLst>
              <a:rect l="0" t="0" r="r" b="b"/>
              <a:pathLst>
                <a:path w="116" h="90">
                  <a:moveTo>
                    <a:pt x="47" y="0"/>
                  </a:moveTo>
                  <a:lnTo>
                    <a:pt x="67" y="39"/>
                  </a:lnTo>
                  <a:lnTo>
                    <a:pt x="116" y="46"/>
                  </a:lnTo>
                  <a:lnTo>
                    <a:pt x="52" y="49"/>
                  </a:lnTo>
                  <a:lnTo>
                    <a:pt x="56" y="90"/>
                  </a:lnTo>
                  <a:lnTo>
                    <a:pt x="37" y="54"/>
                  </a:lnTo>
                  <a:lnTo>
                    <a:pt x="0" y="47"/>
                  </a:lnTo>
                  <a:lnTo>
                    <a:pt x="48" y="40"/>
                  </a:lnTo>
                  <a:lnTo>
                    <a:pt x="47" y="0"/>
                  </a:lnTo>
                  <a:lnTo>
                    <a:pt x="47" y="0"/>
                  </a:lnTo>
                  <a:close/>
                </a:path>
              </a:pathLst>
            </a:custGeom>
            <a:solidFill>
              <a:srgbClr val="A39494"/>
            </a:solidFill>
            <a:ln w="9525">
              <a:noFill/>
              <a:round/>
              <a:headEnd/>
              <a:tailEnd/>
            </a:ln>
          </p:spPr>
          <p:txBody>
            <a:bodyPr/>
            <a:lstStyle/>
            <a:p>
              <a:endParaRPr lang="en-US"/>
            </a:p>
          </p:txBody>
        </p:sp>
        <p:sp>
          <p:nvSpPr>
            <p:cNvPr id="26955" name="Freeform 331"/>
            <p:cNvSpPr>
              <a:spLocks/>
            </p:cNvSpPr>
            <p:nvPr/>
          </p:nvSpPr>
          <p:spPr bwMode="auto">
            <a:xfrm>
              <a:off x="3349" y="2210"/>
              <a:ext cx="116" cy="91"/>
            </a:xfrm>
            <a:custGeom>
              <a:avLst/>
              <a:gdLst/>
              <a:ahLst/>
              <a:cxnLst>
                <a:cxn ang="0">
                  <a:pos x="47" y="0"/>
                </a:cxn>
                <a:cxn ang="0">
                  <a:pos x="68" y="38"/>
                </a:cxn>
                <a:cxn ang="0">
                  <a:pos x="116" y="45"/>
                </a:cxn>
                <a:cxn ang="0">
                  <a:pos x="60" y="60"/>
                </a:cxn>
                <a:cxn ang="0">
                  <a:pos x="57" y="91"/>
                </a:cxn>
                <a:cxn ang="0">
                  <a:pos x="37" y="54"/>
                </a:cxn>
                <a:cxn ang="0">
                  <a:pos x="0" y="47"/>
                </a:cxn>
                <a:cxn ang="0">
                  <a:pos x="48" y="40"/>
                </a:cxn>
                <a:cxn ang="0">
                  <a:pos x="47" y="0"/>
                </a:cxn>
                <a:cxn ang="0">
                  <a:pos x="47" y="0"/>
                </a:cxn>
              </a:cxnLst>
              <a:rect l="0" t="0" r="r" b="b"/>
              <a:pathLst>
                <a:path w="116" h="91">
                  <a:moveTo>
                    <a:pt x="47" y="0"/>
                  </a:moveTo>
                  <a:lnTo>
                    <a:pt x="68" y="38"/>
                  </a:lnTo>
                  <a:lnTo>
                    <a:pt x="116" y="45"/>
                  </a:lnTo>
                  <a:lnTo>
                    <a:pt x="60" y="60"/>
                  </a:lnTo>
                  <a:lnTo>
                    <a:pt x="57" y="91"/>
                  </a:lnTo>
                  <a:lnTo>
                    <a:pt x="37" y="54"/>
                  </a:lnTo>
                  <a:lnTo>
                    <a:pt x="0" y="47"/>
                  </a:lnTo>
                  <a:lnTo>
                    <a:pt x="48" y="40"/>
                  </a:lnTo>
                  <a:lnTo>
                    <a:pt x="47" y="0"/>
                  </a:lnTo>
                  <a:lnTo>
                    <a:pt x="47" y="0"/>
                  </a:lnTo>
                  <a:close/>
                </a:path>
              </a:pathLst>
            </a:custGeom>
            <a:solidFill>
              <a:srgbClr val="6B594A"/>
            </a:solidFill>
            <a:ln w="9525">
              <a:noFill/>
              <a:round/>
              <a:headEnd/>
              <a:tailEnd/>
            </a:ln>
          </p:spPr>
          <p:txBody>
            <a:bodyPr/>
            <a:lstStyle/>
            <a:p>
              <a:endParaRPr lang="en-US"/>
            </a:p>
          </p:txBody>
        </p:sp>
        <p:sp>
          <p:nvSpPr>
            <p:cNvPr id="26956" name="Freeform 332"/>
            <p:cNvSpPr>
              <a:spLocks/>
            </p:cNvSpPr>
            <p:nvPr/>
          </p:nvSpPr>
          <p:spPr bwMode="auto">
            <a:xfrm>
              <a:off x="3297" y="2341"/>
              <a:ext cx="116" cy="91"/>
            </a:xfrm>
            <a:custGeom>
              <a:avLst/>
              <a:gdLst/>
              <a:ahLst/>
              <a:cxnLst>
                <a:cxn ang="0">
                  <a:pos x="46" y="0"/>
                </a:cxn>
                <a:cxn ang="0">
                  <a:pos x="67" y="38"/>
                </a:cxn>
                <a:cxn ang="0">
                  <a:pos x="116" y="45"/>
                </a:cxn>
                <a:cxn ang="0">
                  <a:pos x="51" y="50"/>
                </a:cxn>
                <a:cxn ang="0">
                  <a:pos x="57" y="91"/>
                </a:cxn>
                <a:cxn ang="0">
                  <a:pos x="36" y="55"/>
                </a:cxn>
                <a:cxn ang="0">
                  <a:pos x="0" y="47"/>
                </a:cxn>
                <a:cxn ang="0">
                  <a:pos x="48" y="39"/>
                </a:cxn>
                <a:cxn ang="0">
                  <a:pos x="46" y="0"/>
                </a:cxn>
                <a:cxn ang="0">
                  <a:pos x="46" y="0"/>
                </a:cxn>
              </a:cxnLst>
              <a:rect l="0" t="0" r="r" b="b"/>
              <a:pathLst>
                <a:path w="116" h="91">
                  <a:moveTo>
                    <a:pt x="46" y="0"/>
                  </a:moveTo>
                  <a:lnTo>
                    <a:pt x="67" y="38"/>
                  </a:lnTo>
                  <a:lnTo>
                    <a:pt x="116" y="45"/>
                  </a:lnTo>
                  <a:lnTo>
                    <a:pt x="51" y="50"/>
                  </a:lnTo>
                  <a:lnTo>
                    <a:pt x="57" y="91"/>
                  </a:lnTo>
                  <a:lnTo>
                    <a:pt x="36" y="55"/>
                  </a:lnTo>
                  <a:lnTo>
                    <a:pt x="0" y="47"/>
                  </a:lnTo>
                  <a:lnTo>
                    <a:pt x="48" y="39"/>
                  </a:lnTo>
                  <a:lnTo>
                    <a:pt x="46" y="0"/>
                  </a:lnTo>
                  <a:lnTo>
                    <a:pt x="46" y="0"/>
                  </a:lnTo>
                  <a:close/>
                </a:path>
              </a:pathLst>
            </a:custGeom>
            <a:solidFill>
              <a:srgbClr val="A39494"/>
            </a:solidFill>
            <a:ln w="9525">
              <a:noFill/>
              <a:round/>
              <a:headEnd/>
              <a:tailEnd/>
            </a:ln>
          </p:spPr>
          <p:txBody>
            <a:bodyPr/>
            <a:lstStyle/>
            <a:p>
              <a:endParaRPr lang="en-US"/>
            </a:p>
          </p:txBody>
        </p:sp>
        <p:sp>
          <p:nvSpPr>
            <p:cNvPr id="26957" name="Freeform 333"/>
            <p:cNvSpPr>
              <a:spLocks/>
            </p:cNvSpPr>
            <p:nvPr/>
          </p:nvSpPr>
          <p:spPr bwMode="auto">
            <a:xfrm>
              <a:off x="3421" y="2467"/>
              <a:ext cx="116" cy="91"/>
            </a:xfrm>
            <a:custGeom>
              <a:avLst/>
              <a:gdLst/>
              <a:ahLst/>
              <a:cxnLst>
                <a:cxn ang="0">
                  <a:pos x="46" y="0"/>
                </a:cxn>
                <a:cxn ang="0">
                  <a:pos x="66" y="38"/>
                </a:cxn>
                <a:cxn ang="0">
                  <a:pos x="116" y="45"/>
                </a:cxn>
                <a:cxn ang="0">
                  <a:pos x="50" y="50"/>
                </a:cxn>
                <a:cxn ang="0">
                  <a:pos x="57" y="91"/>
                </a:cxn>
                <a:cxn ang="0">
                  <a:pos x="36" y="53"/>
                </a:cxn>
                <a:cxn ang="0">
                  <a:pos x="0" y="46"/>
                </a:cxn>
                <a:cxn ang="0">
                  <a:pos x="47" y="39"/>
                </a:cxn>
                <a:cxn ang="0">
                  <a:pos x="46" y="0"/>
                </a:cxn>
                <a:cxn ang="0">
                  <a:pos x="46" y="0"/>
                </a:cxn>
              </a:cxnLst>
              <a:rect l="0" t="0" r="r" b="b"/>
              <a:pathLst>
                <a:path w="116" h="91">
                  <a:moveTo>
                    <a:pt x="46" y="0"/>
                  </a:moveTo>
                  <a:lnTo>
                    <a:pt x="66" y="38"/>
                  </a:lnTo>
                  <a:lnTo>
                    <a:pt x="116" y="45"/>
                  </a:lnTo>
                  <a:lnTo>
                    <a:pt x="50" y="50"/>
                  </a:lnTo>
                  <a:lnTo>
                    <a:pt x="57" y="91"/>
                  </a:lnTo>
                  <a:lnTo>
                    <a:pt x="36" y="53"/>
                  </a:lnTo>
                  <a:lnTo>
                    <a:pt x="0" y="46"/>
                  </a:lnTo>
                  <a:lnTo>
                    <a:pt x="47" y="39"/>
                  </a:lnTo>
                  <a:lnTo>
                    <a:pt x="46" y="0"/>
                  </a:lnTo>
                  <a:lnTo>
                    <a:pt x="46" y="0"/>
                  </a:lnTo>
                  <a:close/>
                </a:path>
              </a:pathLst>
            </a:custGeom>
            <a:solidFill>
              <a:srgbClr val="A39494"/>
            </a:solidFill>
            <a:ln w="9525">
              <a:noFill/>
              <a:round/>
              <a:headEnd/>
              <a:tailEnd/>
            </a:ln>
          </p:spPr>
          <p:txBody>
            <a:bodyPr/>
            <a:lstStyle/>
            <a:p>
              <a:endParaRPr lang="en-US"/>
            </a:p>
          </p:txBody>
        </p:sp>
        <p:sp>
          <p:nvSpPr>
            <p:cNvPr id="26958" name="Freeform 334"/>
            <p:cNvSpPr>
              <a:spLocks/>
            </p:cNvSpPr>
            <p:nvPr/>
          </p:nvSpPr>
          <p:spPr bwMode="auto">
            <a:xfrm>
              <a:off x="2283" y="2419"/>
              <a:ext cx="97" cy="69"/>
            </a:xfrm>
            <a:custGeom>
              <a:avLst/>
              <a:gdLst/>
              <a:ahLst/>
              <a:cxnLst>
                <a:cxn ang="0">
                  <a:pos x="42" y="0"/>
                </a:cxn>
                <a:cxn ang="0">
                  <a:pos x="28" y="33"/>
                </a:cxn>
                <a:cxn ang="0">
                  <a:pos x="0" y="39"/>
                </a:cxn>
                <a:cxn ang="0">
                  <a:pos x="53" y="45"/>
                </a:cxn>
                <a:cxn ang="0">
                  <a:pos x="53" y="69"/>
                </a:cxn>
                <a:cxn ang="0">
                  <a:pos x="67" y="39"/>
                </a:cxn>
                <a:cxn ang="0">
                  <a:pos x="97" y="34"/>
                </a:cxn>
                <a:cxn ang="0">
                  <a:pos x="44" y="29"/>
                </a:cxn>
                <a:cxn ang="0">
                  <a:pos x="42" y="0"/>
                </a:cxn>
                <a:cxn ang="0">
                  <a:pos x="42" y="0"/>
                </a:cxn>
              </a:cxnLst>
              <a:rect l="0" t="0" r="r" b="b"/>
              <a:pathLst>
                <a:path w="97" h="69">
                  <a:moveTo>
                    <a:pt x="42" y="0"/>
                  </a:moveTo>
                  <a:lnTo>
                    <a:pt x="28" y="33"/>
                  </a:lnTo>
                  <a:lnTo>
                    <a:pt x="0" y="39"/>
                  </a:lnTo>
                  <a:lnTo>
                    <a:pt x="53" y="45"/>
                  </a:lnTo>
                  <a:lnTo>
                    <a:pt x="53" y="69"/>
                  </a:lnTo>
                  <a:lnTo>
                    <a:pt x="67" y="39"/>
                  </a:lnTo>
                  <a:lnTo>
                    <a:pt x="97" y="34"/>
                  </a:lnTo>
                  <a:lnTo>
                    <a:pt x="44" y="29"/>
                  </a:lnTo>
                  <a:lnTo>
                    <a:pt x="42" y="0"/>
                  </a:lnTo>
                  <a:lnTo>
                    <a:pt x="42" y="0"/>
                  </a:lnTo>
                  <a:close/>
                </a:path>
              </a:pathLst>
            </a:custGeom>
            <a:solidFill>
              <a:srgbClr val="D1BDBD"/>
            </a:solidFill>
            <a:ln w="9525">
              <a:noFill/>
              <a:round/>
              <a:headEnd/>
              <a:tailEnd/>
            </a:ln>
          </p:spPr>
          <p:txBody>
            <a:bodyPr/>
            <a:lstStyle/>
            <a:p>
              <a:endParaRPr lang="en-US"/>
            </a:p>
          </p:txBody>
        </p:sp>
        <p:sp>
          <p:nvSpPr>
            <p:cNvPr id="26959" name="Freeform 335"/>
            <p:cNvSpPr>
              <a:spLocks/>
            </p:cNvSpPr>
            <p:nvPr/>
          </p:nvSpPr>
          <p:spPr bwMode="auto">
            <a:xfrm>
              <a:off x="2336" y="2364"/>
              <a:ext cx="97" cy="68"/>
            </a:xfrm>
            <a:custGeom>
              <a:avLst/>
              <a:gdLst/>
              <a:ahLst/>
              <a:cxnLst>
                <a:cxn ang="0">
                  <a:pos x="41" y="0"/>
                </a:cxn>
                <a:cxn ang="0">
                  <a:pos x="28" y="32"/>
                </a:cxn>
                <a:cxn ang="0">
                  <a:pos x="0" y="37"/>
                </a:cxn>
                <a:cxn ang="0">
                  <a:pos x="53" y="43"/>
                </a:cxn>
                <a:cxn ang="0">
                  <a:pos x="53" y="68"/>
                </a:cxn>
                <a:cxn ang="0">
                  <a:pos x="67" y="37"/>
                </a:cxn>
                <a:cxn ang="0">
                  <a:pos x="97" y="34"/>
                </a:cxn>
                <a:cxn ang="0">
                  <a:pos x="43" y="29"/>
                </a:cxn>
                <a:cxn ang="0">
                  <a:pos x="41" y="0"/>
                </a:cxn>
                <a:cxn ang="0">
                  <a:pos x="41" y="0"/>
                </a:cxn>
              </a:cxnLst>
              <a:rect l="0" t="0" r="r" b="b"/>
              <a:pathLst>
                <a:path w="97" h="68">
                  <a:moveTo>
                    <a:pt x="41" y="0"/>
                  </a:moveTo>
                  <a:lnTo>
                    <a:pt x="28" y="32"/>
                  </a:lnTo>
                  <a:lnTo>
                    <a:pt x="0" y="37"/>
                  </a:lnTo>
                  <a:lnTo>
                    <a:pt x="53" y="43"/>
                  </a:lnTo>
                  <a:lnTo>
                    <a:pt x="53" y="68"/>
                  </a:lnTo>
                  <a:lnTo>
                    <a:pt x="67" y="37"/>
                  </a:lnTo>
                  <a:lnTo>
                    <a:pt x="97" y="34"/>
                  </a:lnTo>
                  <a:lnTo>
                    <a:pt x="43" y="29"/>
                  </a:lnTo>
                  <a:lnTo>
                    <a:pt x="41" y="0"/>
                  </a:lnTo>
                  <a:lnTo>
                    <a:pt x="41" y="0"/>
                  </a:lnTo>
                  <a:close/>
                </a:path>
              </a:pathLst>
            </a:custGeom>
            <a:solidFill>
              <a:srgbClr val="A39494"/>
            </a:solidFill>
            <a:ln w="9525">
              <a:noFill/>
              <a:round/>
              <a:headEnd/>
              <a:tailEnd/>
            </a:ln>
          </p:spPr>
          <p:txBody>
            <a:bodyPr/>
            <a:lstStyle/>
            <a:p>
              <a:endParaRPr lang="en-US"/>
            </a:p>
          </p:txBody>
        </p:sp>
        <p:sp>
          <p:nvSpPr>
            <p:cNvPr id="26960" name="Freeform 336"/>
            <p:cNvSpPr>
              <a:spLocks/>
            </p:cNvSpPr>
            <p:nvPr/>
          </p:nvSpPr>
          <p:spPr bwMode="auto">
            <a:xfrm>
              <a:off x="2476" y="2404"/>
              <a:ext cx="98" cy="69"/>
            </a:xfrm>
            <a:custGeom>
              <a:avLst/>
              <a:gdLst/>
              <a:ahLst/>
              <a:cxnLst>
                <a:cxn ang="0">
                  <a:pos x="42" y="0"/>
                </a:cxn>
                <a:cxn ang="0">
                  <a:pos x="29" y="33"/>
                </a:cxn>
                <a:cxn ang="0">
                  <a:pos x="0" y="39"/>
                </a:cxn>
                <a:cxn ang="0">
                  <a:pos x="54" y="43"/>
                </a:cxn>
                <a:cxn ang="0">
                  <a:pos x="54" y="69"/>
                </a:cxn>
                <a:cxn ang="0">
                  <a:pos x="67" y="39"/>
                </a:cxn>
                <a:cxn ang="0">
                  <a:pos x="98" y="34"/>
                </a:cxn>
                <a:cxn ang="0">
                  <a:pos x="44" y="29"/>
                </a:cxn>
                <a:cxn ang="0">
                  <a:pos x="42" y="0"/>
                </a:cxn>
                <a:cxn ang="0">
                  <a:pos x="42" y="0"/>
                </a:cxn>
              </a:cxnLst>
              <a:rect l="0" t="0" r="r" b="b"/>
              <a:pathLst>
                <a:path w="98" h="69">
                  <a:moveTo>
                    <a:pt x="42" y="0"/>
                  </a:moveTo>
                  <a:lnTo>
                    <a:pt x="29" y="33"/>
                  </a:lnTo>
                  <a:lnTo>
                    <a:pt x="0" y="39"/>
                  </a:lnTo>
                  <a:lnTo>
                    <a:pt x="54" y="43"/>
                  </a:lnTo>
                  <a:lnTo>
                    <a:pt x="54" y="69"/>
                  </a:lnTo>
                  <a:lnTo>
                    <a:pt x="67" y="39"/>
                  </a:lnTo>
                  <a:lnTo>
                    <a:pt x="98" y="34"/>
                  </a:lnTo>
                  <a:lnTo>
                    <a:pt x="44" y="29"/>
                  </a:lnTo>
                  <a:lnTo>
                    <a:pt x="42" y="0"/>
                  </a:lnTo>
                  <a:lnTo>
                    <a:pt x="42" y="0"/>
                  </a:lnTo>
                  <a:close/>
                </a:path>
              </a:pathLst>
            </a:custGeom>
            <a:solidFill>
              <a:srgbClr val="A39494"/>
            </a:solidFill>
            <a:ln w="9525">
              <a:noFill/>
              <a:round/>
              <a:headEnd/>
              <a:tailEnd/>
            </a:ln>
          </p:spPr>
          <p:txBody>
            <a:bodyPr/>
            <a:lstStyle/>
            <a:p>
              <a:endParaRPr lang="en-US"/>
            </a:p>
          </p:txBody>
        </p:sp>
        <p:sp>
          <p:nvSpPr>
            <p:cNvPr id="26961" name="Freeform 337"/>
            <p:cNvSpPr>
              <a:spLocks/>
            </p:cNvSpPr>
            <p:nvPr/>
          </p:nvSpPr>
          <p:spPr bwMode="auto">
            <a:xfrm>
              <a:off x="2529" y="2348"/>
              <a:ext cx="98" cy="69"/>
            </a:xfrm>
            <a:custGeom>
              <a:avLst/>
              <a:gdLst/>
              <a:ahLst/>
              <a:cxnLst>
                <a:cxn ang="0">
                  <a:pos x="42" y="0"/>
                </a:cxn>
                <a:cxn ang="0">
                  <a:pos x="28" y="32"/>
                </a:cxn>
                <a:cxn ang="0">
                  <a:pos x="0" y="38"/>
                </a:cxn>
                <a:cxn ang="0">
                  <a:pos x="53" y="44"/>
                </a:cxn>
                <a:cxn ang="0">
                  <a:pos x="53" y="69"/>
                </a:cxn>
                <a:cxn ang="0">
                  <a:pos x="67" y="38"/>
                </a:cxn>
                <a:cxn ang="0">
                  <a:pos x="98" y="33"/>
                </a:cxn>
                <a:cxn ang="0">
                  <a:pos x="44" y="30"/>
                </a:cxn>
                <a:cxn ang="0">
                  <a:pos x="42" y="0"/>
                </a:cxn>
                <a:cxn ang="0">
                  <a:pos x="42" y="0"/>
                </a:cxn>
              </a:cxnLst>
              <a:rect l="0" t="0" r="r" b="b"/>
              <a:pathLst>
                <a:path w="98" h="69">
                  <a:moveTo>
                    <a:pt x="42" y="0"/>
                  </a:moveTo>
                  <a:lnTo>
                    <a:pt x="28" y="32"/>
                  </a:lnTo>
                  <a:lnTo>
                    <a:pt x="0" y="38"/>
                  </a:lnTo>
                  <a:lnTo>
                    <a:pt x="53" y="44"/>
                  </a:lnTo>
                  <a:lnTo>
                    <a:pt x="53" y="69"/>
                  </a:lnTo>
                  <a:lnTo>
                    <a:pt x="67" y="38"/>
                  </a:lnTo>
                  <a:lnTo>
                    <a:pt x="98" y="33"/>
                  </a:lnTo>
                  <a:lnTo>
                    <a:pt x="44" y="30"/>
                  </a:lnTo>
                  <a:lnTo>
                    <a:pt x="42" y="0"/>
                  </a:lnTo>
                  <a:lnTo>
                    <a:pt x="42" y="0"/>
                  </a:lnTo>
                  <a:close/>
                </a:path>
              </a:pathLst>
            </a:custGeom>
            <a:solidFill>
              <a:srgbClr val="D1BDBD"/>
            </a:solidFill>
            <a:ln w="9525">
              <a:noFill/>
              <a:round/>
              <a:headEnd/>
              <a:tailEnd/>
            </a:ln>
          </p:spPr>
          <p:txBody>
            <a:bodyPr/>
            <a:lstStyle/>
            <a:p>
              <a:endParaRPr lang="en-US"/>
            </a:p>
          </p:txBody>
        </p:sp>
        <p:sp>
          <p:nvSpPr>
            <p:cNvPr id="26962" name="Freeform 338"/>
            <p:cNvSpPr>
              <a:spLocks/>
            </p:cNvSpPr>
            <p:nvPr/>
          </p:nvSpPr>
          <p:spPr bwMode="auto">
            <a:xfrm>
              <a:off x="2713" y="1997"/>
              <a:ext cx="328" cy="124"/>
            </a:xfrm>
            <a:custGeom>
              <a:avLst/>
              <a:gdLst/>
              <a:ahLst/>
              <a:cxnLst>
                <a:cxn ang="0">
                  <a:pos x="0" y="0"/>
                </a:cxn>
                <a:cxn ang="0">
                  <a:pos x="328" y="0"/>
                </a:cxn>
                <a:cxn ang="0">
                  <a:pos x="322" y="124"/>
                </a:cxn>
                <a:cxn ang="0">
                  <a:pos x="0" y="117"/>
                </a:cxn>
                <a:cxn ang="0">
                  <a:pos x="0" y="0"/>
                </a:cxn>
                <a:cxn ang="0">
                  <a:pos x="0" y="0"/>
                </a:cxn>
              </a:cxnLst>
              <a:rect l="0" t="0" r="r" b="b"/>
              <a:pathLst>
                <a:path w="328" h="124">
                  <a:moveTo>
                    <a:pt x="0" y="0"/>
                  </a:moveTo>
                  <a:lnTo>
                    <a:pt x="328" y="0"/>
                  </a:lnTo>
                  <a:lnTo>
                    <a:pt x="322" y="124"/>
                  </a:lnTo>
                  <a:lnTo>
                    <a:pt x="0" y="117"/>
                  </a:lnTo>
                  <a:lnTo>
                    <a:pt x="0" y="0"/>
                  </a:lnTo>
                  <a:lnTo>
                    <a:pt x="0" y="0"/>
                  </a:lnTo>
                  <a:close/>
                </a:path>
              </a:pathLst>
            </a:custGeom>
            <a:solidFill>
              <a:srgbClr val="FF4D4D"/>
            </a:solidFill>
            <a:ln w="9525">
              <a:noFill/>
              <a:round/>
              <a:headEnd/>
              <a:tailEnd/>
            </a:ln>
          </p:spPr>
          <p:txBody>
            <a:bodyPr/>
            <a:lstStyle/>
            <a:p>
              <a:endParaRPr lang="en-US"/>
            </a:p>
          </p:txBody>
        </p:sp>
        <p:sp>
          <p:nvSpPr>
            <p:cNvPr id="26963" name="Freeform 339"/>
            <p:cNvSpPr>
              <a:spLocks/>
            </p:cNvSpPr>
            <p:nvPr/>
          </p:nvSpPr>
          <p:spPr bwMode="auto">
            <a:xfrm>
              <a:off x="2715" y="2020"/>
              <a:ext cx="318" cy="11"/>
            </a:xfrm>
            <a:custGeom>
              <a:avLst/>
              <a:gdLst/>
              <a:ahLst/>
              <a:cxnLst>
                <a:cxn ang="0">
                  <a:pos x="0" y="0"/>
                </a:cxn>
                <a:cxn ang="0">
                  <a:pos x="318" y="0"/>
                </a:cxn>
                <a:cxn ang="0">
                  <a:pos x="318" y="11"/>
                </a:cxn>
                <a:cxn ang="0">
                  <a:pos x="1" y="11"/>
                </a:cxn>
                <a:cxn ang="0">
                  <a:pos x="0" y="0"/>
                </a:cxn>
                <a:cxn ang="0">
                  <a:pos x="0" y="0"/>
                </a:cxn>
              </a:cxnLst>
              <a:rect l="0" t="0" r="r" b="b"/>
              <a:pathLst>
                <a:path w="318" h="11">
                  <a:moveTo>
                    <a:pt x="0" y="0"/>
                  </a:moveTo>
                  <a:lnTo>
                    <a:pt x="318" y="0"/>
                  </a:lnTo>
                  <a:lnTo>
                    <a:pt x="318" y="11"/>
                  </a:lnTo>
                  <a:lnTo>
                    <a:pt x="1" y="11"/>
                  </a:lnTo>
                  <a:lnTo>
                    <a:pt x="0" y="0"/>
                  </a:lnTo>
                  <a:lnTo>
                    <a:pt x="0" y="0"/>
                  </a:lnTo>
                  <a:close/>
                </a:path>
              </a:pathLst>
            </a:custGeom>
            <a:solidFill>
              <a:srgbClr val="7F0000"/>
            </a:solidFill>
            <a:ln w="9525">
              <a:noFill/>
              <a:round/>
              <a:headEnd/>
              <a:tailEnd/>
            </a:ln>
          </p:spPr>
          <p:txBody>
            <a:bodyPr/>
            <a:lstStyle/>
            <a:p>
              <a:endParaRPr lang="en-US"/>
            </a:p>
          </p:txBody>
        </p:sp>
        <p:sp>
          <p:nvSpPr>
            <p:cNvPr id="26964" name="Freeform 340"/>
            <p:cNvSpPr>
              <a:spLocks/>
            </p:cNvSpPr>
            <p:nvPr/>
          </p:nvSpPr>
          <p:spPr bwMode="auto">
            <a:xfrm>
              <a:off x="2712" y="2057"/>
              <a:ext cx="318" cy="10"/>
            </a:xfrm>
            <a:custGeom>
              <a:avLst/>
              <a:gdLst/>
              <a:ahLst/>
              <a:cxnLst>
                <a:cxn ang="0">
                  <a:pos x="0" y="0"/>
                </a:cxn>
                <a:cxn ang="0">
                  <a:pos x="318" y="0"/>
                </a:cxn>
                <a:cxn ang="0">
                  <a:pos x="318" y="10"/>
                </a:cxn>
                <a:cxn ang="0">
                  <a:pos x="2" y="10"/>
                </a:cxn>
                <a:cxn ang="0">
                  <a:pos x="0" y="0"/>
                </a:cxn>
                <a:cxn ang="0">
                  <a:pos x="0" y="0"/>
                </a:cxn>
              </a:cxnLst>
              <a:rect l="0" t="0" r="r" b="b"/>
              <a:pathLst>
                <a:path w="318" h="10">
                  <a:moveTo>
                    <a:pt x="0" y="0"/>
                  </a:moveTo>
                  <a:lnTo>
                    <a:pt x="318" y="0"/>
                  </a:lnTo>
                  <a:lnTo>
                    <a:pt x="318" y="10"/>
                  </a:lnTo>
                  <a:lnTo>
                    <a:pt x="2" y="10"/>
                  </a:lnTo>
                  <a:lnTo>
                    <a:pt x="0" y="0"/>
                  </a:lnTo>
                  <a:lnTo>
                    <a:pt x="0" y="0"/>
                  </a:lnTo>
                  <a:close/>
                </a:path>
              </a:pathLst>
            </a:custGeom>
            <a:solidFill>
              <a:srgbClr val="7F0000"/>
            </a:solidFill>
            <a:ln w="9525">
              <a:noFill/>
              <a:round/>
              <a:headEnd/>
              <a:tailEnd/>
            </a:ln>
          </p:spPr>
          <p:txBody>
            <a:bodyPr/>
            <a:lstStyle/>
            <a:p>
              <a:endParaRPr lang="en-US"/>
            </a:p>
          </p:txBody>
        </p:sp>
        <p:sp>
          <p:nvSpPr>
            <p:cNvPr id="26965" name="Freeform 341"/>
            <p:cNvSpPr>
              <a:spLocks/>
            </p:cNvSpPr>
            <p:nvPr/>
          </p:nvSpPr>
          <p:spPr bwMode="auto">
            <a:xfrm>
              <a:off x="2712" y="2095"/>
              <a:ext cx="317" cy="10"/>
            </a:xfrm>
            <a:custGeom>
              <a:avLst/>
              <a:gdLst/>
              <a:ahLst/>
              <a:cxnLst>
                <a:cxn ang="0">
                  <a:pos x="0" y="0"/>
                </a:cxn>
                <a:cxn ang="0">
                  <a:pos x="317" y="0"/>
                </a:cxn>
                <a:cxn ang="0">
                  <a:pos x="317" y="10"/>
                </a:cxn>
                <a:cxn ang="0">
                  <a:pos x="1" y="10"/>
                </a:cxn>
                <a:cxn ang="0">
                  <a:pos x="0" y="0"/>
                </a:cxn>
                <a:cxn ang="0">
                  <a:pos x="0" y="0"/>
                </a:cxn>
              </a:cxnLst>
              <a:rect l="0" t="0" r="r" b="b"/>
              <a:pathLst>
                <a:path w="317" h="10">
                  <a:moveTo>
                    <a:pt x="0" y="0"/>
                  </a:moveTo>
                  <a:lnTo>
                    <a:pt x="317" y="0"/>
                  </a:lnTo>
                  <a:lnTo>
                    <a:pt x="317" y="10"/>
                  </a:lnTo>
                  <a:lnTo>
                    <a:pt x="1" y="10"/>
                  </a:lnTo>
                  <a:lnTo>
                    <a:pt x="0" y="0"/>
                  </a:lnTo>
                  <a:lnTo>
                    <a:pt x="0" y="0"/>
                  </a:lnTo>
                  <a:close/>
                </a:path>
              </a:pathLst>
            </a:custGeom>
            <a:solidFill>
              <a:srgbClr val="7F0000"/>
            </a:solidFill>
            <a:ln w="9525">
              <a:noFill/>
              <a:round/>
              <a:headEnd/>
              <a:tailEnd/>
            </a:ln>
          </p:spPr>
          <p:txBody>
            <a:bodyPr/>
            <a:lstStyle/>
            <a:p>
              <a:endParaRPr lang="en-US"/>
            </a:p>
          </p:txBody>
        </p:sp>
        <p:sp>
          <p:nvSpPr>
            <p:cNvPr id="26966" name="Freeform 342"/>
            <p:cNvSpPr>
              <a:spLocks/>
            </p:cNvSpPr>
            <p:nvPr/>
          </p:nvSpPr>
          <p:spPr bwMode="auto">
            <a:xfrm>
              <a:off x="2697" y="1700"/>
              <a:ext cx="373" cy="425"/>
            </a:xfrm>
            <a:custGeom>
              <a:avLst/>
              <a:gdLst/>
              <a:ahLst/>
              <a:cxnLst>
                <a:cxn ang="0">
                  <a:pos x="3" y="4"/>
                </a:cxn>
                <a:cxn ang="0">
                  <a:pos x="0" y="425"/>
                </a:cxn>
                <a:cxn ang="0">
                  <a:pos x="31" y="421"/>
                </a:cxn>
                <a:cxn ang="0">
                  <a:pos x="31" y="304"/>
                </a:cxn>
                <a:cxn ang="0">
                  <a:pos x="332" y="304"/>
                </a:cxn>
                <a:cxn ang="0">
                  <a:pos x="331" y="421"/>
                </a:cxn>
                <a:cxn ang="0">
                  <a:pos x="364" y="418"/>
                </a:cxn>
                <a:cxn ang="0">
                  <a:pos x="373" y="4"/>
                </a:cxn>
                <a:cxn ang="0">
                  <a:pos x="344" y="0"/>
                </a:cxn>
                <a:cxn ang="0">
                  <a:pos x="338" y="264"/>
                </a:cxn>
                <a:cxn ang="0">
                  <a:pos x="38" y="264"/>
                </a:cxn>
                <a:cxn ang="0">
                  <a:pos x="41" y="4"/>
                </a:cxn>
                <a:cxn ang="0">
                  <a:pos x="3" y="4"/>
                </a:cxn>
                <a:cxn ang="0">
                  <a:pos x="3" y="4"/>
                </a:cxn>
              </a:cxnLst>
              <a:rect l="0" t="0" r="r" b="b"/>
              <a:pathLst>
                <a:path w="373" h="425">
                  <a:moveTo>
                    <a:pt x="3" y="4"/>
                  </a:moveTo>
                  <a:lnTo>
                    <a:pt x="0" y="425"/>
                  </a:lnTo>
                  <a:lnTo>
                    <a:pt x="31" y="421"/>
                  </a:lnTo>
                  <a:lnTo>
                    <a:pt x="31" y="304"/>
                  </a:lnTo>
                  <a:lnTo>
                    <a:pt x="332" y="304"/>
                  </a:lnTo>
                  <a:lnTo>
                    <a:pt x="331" y="421"/>
                  </a:lnTo>
                  <a:lnTo>
                    <a:pt x="364" y="418"/>
                  </a:lnTo>
                  <a:lnTo>
                    <a:pt x="373" y="4"/>
                  </a:lnTo>
                  <a:lnTo>
                    <a:pt x="344" y="0"/>
                  </a:lnTo>
                  <a:lnTo>
                    <a:pt x="338" y="264"/>
                  </a:lnTo>
                  <a:lnTo>
                    <a:pt x="38" y="264"/>
                  </a:lnTo>
                  <a:lnTo>
                    <a:pt x="41" y="4"/>
                  </a:lnTo>
                  <a:lnTo>
                    <a:pt x="3" y="4"/>
                  </a:lnTo>
                  <a:lnTo>
                    <a:pt x="3" y="4"/>
                  </a:lnTo>
                  <a:close/>
                </a:path>
              </a:pathLst>
            </a:custGeom>
            <a:solidFill>
              <a:srgbClr val="FFF2CC"/>
            </a:solidFill>
            <a:ln w="9525">
              <a:noFill/>
              <a:round/>
              <a:headEnd/>
              <a:tailEnd/>
            </a:ln>
          </p:spPr>
          <p:txBody>
            <a:bodyPr/>
            <a:lstStyle/>
            <a:p>
              <a:endParaRPr lang="en-US"/>
            </a:p>
          </p:txBody>
        </p:sp>
        <p:sp>
          <p:nvSpPr>
            <p:cNvPr id="26967" name="Freeform 343"/>
            <p:cNvSpPr>
              <a:spLocks/>
            </p:cNvSpPr>
            <p:nvPr/>
          </p:nvSpPr>
          <p:spPr bwMode="auto">
            <a:xfrm>
              <a:off x="2701" y="1726"/>
              <a:ext cx="37" cy="32"/>
            </a:xfrm>
            <a:custGeom>
              <a:avLst/>
              <a:gdLst/>
              <a:ahLst/>
              <a:cxnLst>
                <a:cxn ang="0">
                  <a:pos x="0" y="0"/>
                </a:cxn>
                <a:cxn ang="0">
                  <a:pos x="37" y="0"/>
                </a:cxn>
                <a:cxn ang="0">
                  <a:pos x="36" y="32"/>
                </a:cxn>
                <a:cxn ang="0">
                  <a:pos x="0" y="29"/>
                </a:cxn>
                <a:cxn ang="0">
                  <a:pos x="0" y="0"/>
                </a:cxn>
                <a:cxn ang="0">
                  <a:pos x="0" y="0"/>
                </a:cxn>
              </a:cxnLst>
              <a:rect l="0" t="0" r="r" b="b"/>
              <a:pathLst>
                <a:path w="37" h="32">
                  <a:moveTo>
                    <a:pt x="0" y="0"/>
                  </a:moveTo>
                  <a:lnTo>
                    <a:pt x="37" y="0"/>
                  </a:lnTo>
                  <a:lnTo>
                    <a:pt x="36" y="32"/>
                  </a:lnTo>
                  <a:lnTo>
                    <a:pt x="0" y="29"/>
                  </a:lnTo>
                  <a:lnTo>
                    <a:pt x="0" y="0"/>
                  </a:lnTo>
                  <a:lnTo>
                    <a:pt x="0" y="0"/>
                  </a:lnTo>
                  <a:close/>
                </a:path>
              </a:pathLst>
            </a:custGeom>
            <a:solidFill>
              <a:srgbClr val="D8968D"/>
            </a:solidFill>
            <a:ln w="9525">
              <a:noFill/>
              <a:round/>
              <a:headEnd/>
              <a:tailEnd/>
            </a:ln>
          </p:spPr>
          <p:txBody>
            <a:bodyPr/>
            <a:lstStyle/>
            <a:p>
              <a:endParaRPr lang="en-US"/>
            </a:p>
          </p:txBody>
        </p:sp>
        <p:sp>
          <p:nvSpPr>
            <p:cNvPr id="26968" name="Freeform 344"/>
            <p:cNvSpPr>
              <a:spLocks/>
            </p:cNvSpPr>
            <p:nvPr/>
          </p:nvSpPr>
          <p:spPr bwMode="auto">
            <a:xfrm>
              <a:off x="3036" y="1735"/>
              <a:ext cx="32" cy="30"/>
            </a:xfrm>
            <a:custGeom>
              <a:avLst/>
              <a:gdLst/>
              <a:ahLst/>
              <a:cxnLst>
                <a:cxn ang="0">
                  <a:pos x="0" y="0"/>
                </a:cxn>
                <a:cxn ang="0">
                  <a:pos x="32" y="0"/>
                </a:cxn>
                <a:cxn ang="0">
                  <a:pos x="32" y="30"/>
                </a:cxn>
                <a:cxn ang="0">
                  <a:pos x="2" y="25"/>
                </a:cxn>
                <a:cxn ang="0">
                  <a:pos x="0" y="0"/>
                </a:cxn>
                <a:cxn ang="0">
                  <a:pos x="0" y="0"/>
                </a:cxn>
              </a:cxnLst>
              <a:rect l="0" t="0" r="r" b="b"/>
              <a:pathLst>
                <a:path w="32" h="30">
                  <a:moveTo>
                    <a:pt x="0" y="0"/>
                  </a:moveTo>
                  <a:lnTo>
                    <a:pt x="32" y="0"/>
                  </a:lnTo>
                  <a:lnTo>
                    <a:pt x="32" y="30"/>
                  </a:lnTo>
                  <a:lnTo>
                    <a:pt x="2" y="25"/>
                  </a:lnTo>
                  <a:lnTo>
                    <a:pt x="0" y="0"/>
                  </a:lnTo>
                  <a:lnTo>
                    <a:pt x="0" y="0"/>
                  </a:lnTo>
                  <a:close/>
                </a:path>
              </a:pathLst>
            </a:custGeom>
            <a:solidFill>
              <a:srgbClr val="D8968D"/>
            </a:solidFill>
            <a:ln w="9525">
              <a:noFill/>
              <a:round/>
              <a:headEnd/>
              <a:tailEnd/>
            </a:ln>
          </p:spPr>
          <p:txBody>
            <a:bodyPr/>
            <a:lstStyle/>
            <a:p>
              <a:endParaRPr lang="en-US"/>
            </a:p>
          </p:txBody>
        </p:sp>
        <p:sp>
          <p:nvSpPr>
            <p:cNvPr id="26969" name="Freeform 345"/>
            <p:cNvSpPr>
              <a:spLocks/>
            </p:cNvSpPr>
            <p:nvPr/>
          </p:nvSpPr>
          <p:spPr bwMode="auto">
            <a:xfrm>
              <a:off x="2725" y="1611"/>
              <a:ext cx="97" cy="68"/>
            </a:xfrm>
            <a:custGeom>
              <a:avLst/>
              <a:gdLst/>
              <a:ahLst/>
              <a:cxnLst>
                <a:cxn ang="0">
                  <a:pos x="42" y="0"/>
                </a:cxn>
                <a:cxn ang="0">
                  <a:pos x="28" y="32"/>
                </a:cxn>
                <a:cxn ang="0">
                  <a:pos x="0" y="37"/>
                </a:cxn>
                <a:cxn ang="0">
                  <a:pos x="53" y="43"/>
                </a:cxn>
                <a:cxn ang="0">
                  <a:pos x="53" y="68"/>
                </a:cxn>
                <a:cxn ang="0">
                  <a:pos x="66" y="37"/>
                </a:cxn>
                <a:cxn ang="0">
                  <a:pos x="97" y="34"/>
                </a:cxn>
                <a:cxn ang="0">
                  <a:pos x="43" y="29"/>
                </a:cxn>
                <a:cxn ang="0">
                  <a:pos x="42" y="0"/>
                </a:cxn>
                <a:cxn ang="0">
                  <a:pos x="42" y="0"/>
                </a:cxn>
              </a:cxnLst>
              <a:rect l="0" t="0" r="r" b="b"/>
              <a:pathLst>
                <a:path w="97" h="68">
                  <a:moveTo>
                    <a:pt x="42" y="0"/>
                  </a:moveTo>
                  <a:lnTo>
                    <a:pt x="28" y="32"/>
                  </a:lnTo>
                  <a:lnTo>
                    <a:pt x="0" y="37"/>
                  </a:lnTo>
                  <a:lnTo>
                    <a:pt x="53" y="43"/>
                  </a:lnTo>
                  <a:lnTo>
                    <a:pt x="53" y="68"/>
                  </a:lnTo>
                  <a:lnTo>
                    <a:pt x="66" y="37"/>
                  </a:lnTo>
                  <a:lnTo>
                    <a:pt x="97" y="34"/>
                  </a:lnTo>
                  <a:lnTo>
                    <a:pt x="43" y="29"/>
                  </a:lnTo>
                  <a:lnTo>
                    <a:pt x="42" y="0"/>
                  </a:lnTo>
                  <a:lnTo>
                    <a:pt x="42" y="0"/>
                  </a:lnTo>
                  <a:close/>
                </a:path>
              </a:pathLst>
            </a:custGeom>
            <a:solidFill>
              <a:srgbClr val="D1BDBD"/>
            </a:solidFill>
            <a:ln w="9525">
              <a:noFill/>
              <a:round/>
              <a:headEnd/>
              <a:tailEnd/>
            </a:ln>
          </p:spPr>
          <p:txBody>
            <a:bodyPr/>
            <a:lstStyle/>
            <a:p>
              <a:endParaRPr lang="en-US"/>
            </a:p>
          </p:txBody>
        </p:sp>
        <p:sp>
          <p:nvSpPr>
            <p:cNvPr id="26970" name="Freeform 346"/>
            <p:cNvSpPr>
              <a:spLocks/>
            </p:cNvSpPr>
            <p:nvPr/>
          </p:nvSpPr>
          <p:spPr bwMode="auto">
            <a:xfrm>
              <a:off x="2878" y="1755"/>
              <a:ext cx="129" cy="192"/>
            </a:xfrm>
            <a:custGeom>
              <a:avLst/>
              <a:gdLst/>
              <a:ahLst/>
              <a:cxnLst>
                <a:cxn ang="0">
                  <a:pos x="0" y="159"/>
                </a:cxn>
                <a:cxn ang="0">
                  <a:pos x="2" y="176"/>
                </a:cxn>
                <a:cxn ang="0">
                  <a:pos x="39" y="183"/>
                </a:cxn>
                <a:cxn ang="0">
                  <a:pos x="46" y="188"/>
                </a:cxn>
                <a:cxn ang="0">
                  <a:pos x="54" y="191"/>
                </a:cxn>
                <a:cxn ang="0">
                  <a:pos x="62" y="192"/>
                </a:cxn>
                <a:cxn ang="0">
                  <a:pos x="78" y="189"/>
                </a:cxn>
                <a:cxn ang="0">
                  <a:pos x="85" y="185"/>
                </a:cxn>
                <a:cxn ang="0">
                  <a:pos x="129" y="182"/>
                </a:cxn>
                <a:cxn ang="0">
                  <a:pos x="129" y="170"/>
                </a:cxn>
                <a:cxn ang="0">
                  <a:pos x="126" y="168"/>
                </a:cxn>
                <a:cxn ang="0">
                  <a:pos x="119" y="162"/>
                </a:cxn>
                <a:cxn ang="0">
                  <a:pos x="106" y="138"/>
                </a:cxn>
                <a:cxn ang="0">
                  <a:pos x="106" y="122"/>
                </a:cxn>
                <a:cxn ang="0">
                  <a:pos x="108" y="104"/>
                </a:cxn>
                <a:cxn ang="0">
                  <a:pos x="107" y="70"/>
                </a:cxn>
                <a:cxn ang="0">
                  <a:pos x="99" y="57"/>
                </a:cxn>
                <a:cxn ang="0">
                  <a:pos x="93" y="51"/>
                </a:cxn>
                <a:cxn ang="0">
                  <a:pos x="87" y="46"/>
                </a:cxn>
                <a:cxn ang="0">
                  <a:pos x="78" y="40"/>
                </a:cxn>
                <a:cxn ang="0">
                  <a:pos x="73" y="38"/>
                </a:cxn>
                <a:cxn ang="0">
                  <a:pos x="76" y="8"/>
                </a:cxn>
                <a:cxn ang="0">
                  <a:pos x="64" y="0"/>
                </a:cxn>
                <a:cxn ang="0">
                  <a:pos x="57" y="2"/>
                </a:cxn>
                <a:cxn ang="0">
                  <a:pos x="52" y="5"/>
                </a:cxn>
                <a:cxn ang="0">
                  <a:pos x="54" y="36"/>
                </a:cxn>
                <a:cxn ang="0">
                  <a:pos x="41" y="42"/>
                </a:cxn>
                <a:cxn ang="0">
                  <a:pos x="32" y="50"/>
                </a:cxn>
                <a:cxn ang="0">
                  <a:pos x="25" y="60"/>
                </a:cxn>
                <a:cxn ang="0">
                  <a:pos x="23" y="75"/>
                </a:cxn>
                <a:cxn ang="0">
                  <a:pos x="24" y="90"/>
                </a:cxn>
                <a:cxn ang="0">
                  <a:pos x="25" y="122"/>
                </a:cxn>
                <a:cxn ang="0">
                  <a:pos x="19" y="137"/>
                </a:cxn>
                <a:cxn ang="0">
                  <a:pos x="15" y="143"/>
                </a:cxn>
                <a:cxn ang="0">
                  <a:pos x="10" y="149"/>
                </a:cxn>
                <a:cxn ang="0">
                  <a:pos x="3" y="157"/>
                </a:cxn>
                <a:cxn ang="0">
                  <a:pos x="0" y="159"/>
                </a:cxn>
                <a:cxn ang="0">
                  <a:pos x="0" y="159"/>
                </a:cxn>
              </a:cxnLst>
              <a:rect l="0" t="0" r="r" b="b"/>
              <a:pathLst>
                <a:path w="129" h="192">
                  <a:moveTo>
                    <a:pt x="0" y="159"/>
                  </a:moveTo>
                  <a:lnTo>
                    <a:pt x="2" y="176"/>
                  </a:lnTo>
                  <a:lnTo>
                    <a:pt x="39" y="183"/>
                  </a:lnTo>
                  <a:lnTo>
                    <a:pt x="46" y="188"/>
                  </a:lnTo>
                  <a:lnTo>
                    <a:pt x="54" y="191"/>
                  </a:lnTo>
                  <a:lnTo>
                    <a:pt x="62" y="192"/>
                  </a:lnTo>
                  <a:lnTo>
                    <a:pt x="78" y="189"/>
                  </a:lnTo>
                  <a:lnTo>
                    <a:pt x="85" y="185"/>
                  </a:lnTo>
                  <a:lnTo>
                    <a:pt x="129" y="182"/>
                  </a:lnTo>
                  <a:lnTo>
                    <a:pt x="129" y="170"/>
                  </a:lnTo>
                  <a:lnTo>
                    <a:pt x="126" y="168"/>
                  </a:lnTo>
                  <a:lnTo>
                    <a:pt x="119" y="162"/>
                  </a:lnTo>
                  <a:lnTo>
                    <a:pt x="106" y="138"/>
                  </a:lnTo>
                  <a:lnTo>
                    <a:pt x="106" y="122"/>
                  </a:lnTo>
                  <a:lnTo>
                    <a:pt x="108" y="104"/>
                  </a:lnTo>
                  <a:lnTo>
                    <a:pt x="107" y="70"/>
                  </a:lnTo>
                  <a:lnTo>
                    <a:pt x="99" y="57"/>
                  </a:lnTo>
                  <a:lnTo>
                    <a:pt x="93" y="51"/>
                  </a:lnTo>
                  <a:lnTo>
                    <a:pt x="87" y="46"/>
                  </a:lnTo>
                  <a:lnTo>
                    <a:pt x="78" y="40"/>
                  </a:lnTo>
                  <a:lnTo>
                    <a:pt x="73" y="38"/>
                  </a:lnTo>
                  <a:lnTo>
                    <a:pt x="76" y="8"/>
                  </a:lnTo>
                  <a:lnTo>
                    <a:pt x="64" y="0"/>
                  </a:lnTo>
                  <a:lnTo>
                    <a:pt x="57" y="2"/>
                  </a:lnTo>
                  <a:lnTo>
                    <a:pt x="52" y="5"/>
                  </a:lnTo>
                  <a:lnTo>
                    <a:pt x="54" y="36"/>
                  </a:lnTo>
                  <a:lnTo>
                    <a:pt x="41" y="42"/>
                  </a:lnTo>
                  <a:lnTo>
                    <a:pt x="32" y="50"/>
                  </a:lnTo>
                  <a:lnTo>
                    <a:pt x="25" y="60"/>
                  </a:lnTo>
                  <a:lnTo>
                    <a:pt x="23" y="75"/>
                  </a:lnTo>
                  <a:lnTo>
                    <a:pt x="24" y="90"/>
                  </a:lnTo>
                  <a:lnTo>
                    <a:pt x="25" y="122"/>
                  </a:lnTo>
                  <a:lnTo>
                    <a:pt x="19" y="137"/>
                  </a:lnTo>
                  <a:lnTo>
                    <a:pt x="15" y="143"/>
                  </a:lnTo>
                  <a:lnTo>
                    <a:pt x="10" y="149"/>
                  </a:lnTo>
                  <a:lnTo>
                    <a:pt x="3" y="157"/>
                  </a:lnTo>
                  <a:lnTo>
                    <a:pt x="0" y="159"/>
                  </a:lnTo>
                  <a:lnTo>
                    <a:pt x="0" y="159"/>
                  </a:lnTo>
                  <a:close/>
                </a:path>
              </a:pathLst>
            </a:custGeom>
            <a:solidFill>
              <a:srgbClr val="7A94A8"/>
            </a:solidFill>
            <a:ln w="9525">
              <a:noFill/>
              <a:round/>
              <a:headEnd/>
              <a:tailEnd/>
            </a:ln>
          </p:spPr>
          <p:txBody>
            <a:bodyPr/>
            <a:lstStyle/>
            <a:p>
              <a:endParaRPr lang="en-US"/>
            </a:p>
          </p:txBody>
        </p:sp>
        <p:sp>
          <p:nvSpPr>
            <p:cNvPr id="26971" name="Freeform 347"/>
            <p:cNvSpPr>
              <a:spLocks/>
            </p:cNvSpPr>
            <p:nvPr/>
          </p:nvSpPr>
          <p:spPr bwMode="auto">
            <a:xfrm>
              <a:off x="2916" y="1817"/>
              <a:ext cx="71" cy="109"/>
            </a:xfrm>
            <a:custGeom>
              <a:avLst/>
              <a:gdLst/>
              <a:ahLst/>
              <a:cxnLst>
                <a:cxn ang="0">
                  <a:pos x="38" y="0"/>
                </a:cxn>
                <a:cxn ang="0">
                  <a:pos x="41" y="2"/>
                </a:cxn>
                <a:cxn ang="0">
                  <a:pos x="47" y="9"/>
                </a:cxn>
                <a:cxn ang="0">
                  <a:pos x="58" y="29"/>
                </a:cxn>
                <a:cxn ang="0">
                  <a:pos x="58" y="41"/>
                </a:cxn>
                <a:cxn ang="0">
                  <a:pos x="56" y="53"/>
                </a:cxn>
                <a:cxn ang="0">
                  <a:pos x="54" y="76"/>
                </a:cxn>
                <a:cxn ang="0">
                  <a:pos x="57" y="88"/>
                </a:cxn>
                <a:cxn ang="0">
                  <a:pos x="63" y="96"/>
                </a:cxn>
                <a:cxn ang="0">
                  <a:pos x="69" y="103"/>
                </a:cxn>
                <a:cxn ang="0">
                  <a:pos x="71" y="106"/>
                </a:cxn>
                <a:cxn ang="0">
                  <a:pos x="34" y="109"/>
                </a:cxn>
                <a:cxn ang="0">
                  <a:pos x="0" y="104"/>
                </a:cxn>
                <a:cxn ang="0">
                  <a:pos x="4" y="102"/>
                </a:cxn>
                <a:cxn ang="0">
                  <a:pos x="14" y="96"/>
                </a:cxn>
                <a:cxn ang="0">
                  <a:pos x="24" y="88"/>
                </a:cxn>
                <a:cxn ang="0">
                  <a:pos x="32" y="77"/>
                </a:cxn>
                <a:cxn ang="0">
                  <a:pos x="33" y="67"/>
                </a:cxn>
                <a:cxn ang="0">
                  <a:pos x="31" y="56"/>
                </a:cxn>
                <a:cxn ang="0">
                  <a:pos x="25" y="33"/>
                </a:cxn>
                <a:cxn ang="0">
                  <a:pos x="27" y="21"/>
                </a:cxn>
                <a:cxn ang="0">
                  <a:pos x="32" y="10"/>
                </a:cxn>
                <a:cxn ang="0">
                  <a:pos x="38" y="0"/>
                </a:cxn>
                <a:cxn ang="0">
                  <a:pos x="38" y="0"/>
                </a:cxn>
              </a:cxnLst>
              <a:rect l="0" t="0" r="r" b="b"/>
              <a:pathLst>
                <a:path w="71" h="109">
                  <a:moveTo>
                    <a:pt x="38" y="0"/>
                  </a:moveTo>
                  <a:lnTo>
                    <a:pt x="41" y="2"/>
                  </a:lnTo>
                  <a:lnTo>
                    <a:pt x="47" y="9"/>
                  </a:lnTo>
                  <a:lnTo>
                    <a:pt x="58" y="29"/>
                  </a:lnTo>
                  <a:lnTo>
                    <a:pt x="58" y="41"/>
                  </a:lnTo>
                  <a:lnTo>
                    <a:pt x="56" y="53"/>
                  </a:lnTo>
                  <a:lnTo>
                    <a:pt x="54" y="76"/>
                  </a:lnTo>
                  <a:lnTo>
                    <a:pt x="57" y="88"/>
                  </a:lnTo>
                  <a:lnTo>
                    <a:pt x="63" y="96"/>
                  </a:lnTo>
                  <a:lnTo>
                    <a:pt x="69" y="103"/>
                  </a:lnTo>
                  <a:lnTo>
                    <a:pt x="71" y="106"/>
                  </a:lnTo>
                  <a:lnTo>
                    <a:pt x="34" y="109"/>
                  </a:lnTo>
                  <a:lnTo>
                    <a:pt x="0" y="104"/>
                  </a:lnTo>
                  <a:lnTo>
                    <a:pt x="4" y="102"/>
                  </a:lnTo>
                  <a:lnTo>
                    <a:pt x="14" y="96"/>
                  </a:lnTo>
                  <a:lnTo>
                    <a:pt x="24" y="88"/>
                  </a:lnTo>
                  <a:lnTo>
                    <a:pt x="32" y="77"/>
                  </a:lnTo>
                  <a:lnTo>
                    <a:pt x="33" y="67"/>
                  </a:lnTo>
                  <a:lnTo>
                    <a:pt x="31" y="56"/>
                  </a:lnTo>
                  <a:lnTo>
                    <a:pt x="25" y="33"/>
                  </a:lnTo>
                  <a:lnTo>
                    <a:pt x="27" y="21"/>
                  </a:lnTo>
                  <a:lnTo>
                    <a:pt x="32" y="10"/>
                  </a:lnTo>
                  <a:lnTo>
                    <a:pt x="38" y="0"/>
                  </a:lnTo>
                  <a:lnTo>
                    <a:pt x="38" y="0"/>
                  </a:lnTo>
                  <a:close/>
                </a:path>
              </a:pathLst>
            </a:custGeom>
            <a:solidFill>
              <a:srgbClr val="335361"/>
            </a:solidFill>
            <a:ln w="9525">
              <a:noFill/>
              <a:round/>
              <a:headEnd/>
              <a:tailEnd/>
            </a:ln>
          </p:spPr>
          <p:txBody>
            <a:bodyPr/>
            <a:lstStyle/>
            <a:p>
              <a:endParaRPr lang="en-US"/>
            </a:p>
          </p:txBody>
        </p:sp>
        <p:sp>
          <p:nvSpPr>
            <p:cNvPr id="26972" name="Freeform 348"/>
            <p:cNvSpPr>
              <a:spLocks/>
            </p:cNvSpPr>
            <p:nvPr/>
          </p:nvSpPr>
          <p:spPr bwMode="auto">
            <a:xfrm>
              <a:off x="2911" y="1594"/>
              <a:ext cx="97" cy="69"/>
            </a:xfrm>
            <a:custGeom>
              <a:avLst/>
              <a:gdLst/>
              <a:ahLst/>
              <a:cxnLst>
                <a:cxn ang="0">
                  <a:pos x="55" y="0"/>
                </a:cxn>
                <a:cxn ang="0">
                  <a:pos x="69" y="32"/>
                </a:cxn>
                <a:cxn ang="0">
                  <a:pos x="97" y="38"/>
                </a:cxn>
                <a:cxn ang="0">
                  <a:pos x="44" y="44"/>
                </a:cxn>
                <a:cxn ang="0">
                  <a:pos x="44" y="69"/>
                </a:cxn>
                <a:cxn ang="0">
                  <a:pos x="30" y="38"/>
                </a:cxn>
                <a:cxn ang="0">
                  <a:pos x="0" y="34"/>
                </a:cxn>
                <a:cxn ang="0">
                  <a:pos x="54" y="30"/>
                </a:cxn>
                <a:cxn ang="0">
                  <a:pos x="55" y="0"/>
                </a:cxn>
                <a:cxn ang="0">
                  <a:pos x="55" y="0"/>
                </a:cxn>
              </a:cxnLst>
              <a:rect l="0" t="0" r="r" b="b"/>
              <a:pathLst>
                <a:path w="97" h="69">
                  <a:moveTo>
                    <a:pt x="55" y="0"/>
                  </a:moveTo>
                  <a:lnTo>
                    <a:pt x="69" y="32"/>
                  </a:lnTo>
                  <a:lnTo>
                    <a:pt x="97" y="38"/>
                  </a:lnTo>
                  <a:lnTo>
                    <a:pt x="44" y="44"/>
                  </a:lnTo>
                  <a:lnTo>
                    <a:pt x="44" y="69"/>
                  </a:lnTo>
                  <a:lnTo>
                    <a:pt x="30" y="38"/>
                  </a:lnTo>
                  <a:lnTo>
                    <a:pt x="0" y="34"/>
                  </a:lnTo>
                  <a:lnTo>
                    <a:pt x="54" y="30"/>
                  </a:lnTo>
                  <a:lnTo>
                    <a:pt x="55" y="0"/>
                  </a:lnTo>
                  <a:lnTo>
                    <a:pt x="55" y="0"/>
                  </a:lnTo>
                  <a:close/>
                </a:path>
              </a:pathLst>
            </a:custGeom>
            <a:solidFill>
              <a:srgbClr val="6B594A"/>
            </a:solidFill>
            <a:ln w="9525">
              <a:noFill/>
              <a:round/>
              <a:headEnd/>
              <a:tailEnd/>
            </a:ln>
          </p:spPr>
          <p:txBody>
            <a:bodyPr/>
            <a:lstStyle/>
            <a:p>
              <a:endParaRPr lang="en-US"/>
            </a:p>
          </p:txBody>
        </p:sp>
        <p:sp>
          <p:nvSpPr>
            <p:cNvPr id="26973" name="Freeform 349"/>
            <p:cNvSpPr>
              <a:spLocks/>
            </p:cNvSpPr>
            <p:nvPr/>
          </p:nvSpPr>
          <p:spPr bwMode="auto">
            <a:xfrm>
              <a:off x="2871" y="1532"/>
              <a:ext cx="96" cy="68"/>
            </a:xfrm>
            <a:custGeom>
              <a:avLst/>
              <a:gdLst/>
              <a:ahLst/>
              <a:cxnLst>
                <a:cxn ang="0">
                  <a:pos x="54" y="0"/>
                </a:cxn>
                <a:cxn ang="0">
                  <a:pos x="69" y="32"/>
                </a:cxn>
                <a:cxn ang="0">
                  <a:pos x="96" y="36"/>
                </a:cxn>
                <a:cxn ang="0">
                  <a:pos x="43" y="43"/>
                </a:cxn>
                <a:cxn ang="0">
                  <a:pos x="43" y="68"/>
                </a:cxn>
                <a:cxn ang="0">
                  <a:pos x="29" y="38"/>
                </a:cxn>
                <a:cxn ang="0">
                  <a:pos x="0" y="34"/>
                </a:cxn>
                <a:cxn ang="0">
                  <a:pos x="53" y="29"/>
                </a:cxn>
                <a:cxn ang="0">
                  <a:pos x="54" y="0"/>
                </a:cxn>
                <a:cxn ang="0">
                  <a:pos x="54" y="0"/>
                </a:cxn>
              </a:cxnLst>
              <a:rect l="0" t="0" r="r" b="b"/>
              <a:pathLst>
                <a:path w="96" h="68">
                  <a:moveTo>
                    <a:pt x="54" y="0"/>
                  </a:moveTo>
                  <a:lnTo>
                    <a:pt x="69" y="32"/>
                  </a:lnTo>
                  <a:lnTo>
                    <a:pt x="96" y="36"/>
                  </a:lnTo>
                  <a:lnTo>
                    <a:pt x="43" y="43"/>
                  </a:lnTo>
                  <a:lnTo>
                    <a:pt x="43" y="68"/>
                  </a:lnTo>
                  <a:lnTo>
                    <a:pt x="29" y="38"/>
                  </a:lnTo>
                  <a:lnTo>
                    <a:pt x="0" y="34"/>
                  </a:lnTo>
                  <a:lnTo>
                    <a:pt x="53" y="29"/>
                  </a:lnTo>
                  <a:lnTo>
                    <a:pt x="54" y="0"/>
                  </a:lnTo>
                  <a:lnTo>
                    <a:pt x="54" y="0"/>
                  </a:lnTo>
                  <a:close/>
                </a:path>
              </a:pathLst>
            </a:custGeom>
            <a:solidFill>
              <a:srgbClr val="A39494"/>
            </a:solidFill>
            <a:ln w="9525">
              <a:noFill/>
              <a:round/>
              <a:headEnd/>
              <a:tailEnd/>
            </a:ln>
          </p:spPr>
          <p:txBody>
            <a:bodyPr/>
            <a:lstStyle/>
            <a:p>
              <a:endParaRPr lang="en-US"/>
            </a:p>
          </p:txBody>
        </p:sp>
        <p:sp>
          <p:nvSpPr>
            <p:cNvPr id="26974" name="Freeform 350"/>
            <p:cNvSpPr>
              <a:spLocks/>
            </p:cNvSpPr>
            <p:nvPr/>
          </p:nvSpPr>
          <p:spPr bwMode="auto">
            <a:xfrm>
              <a:off x="2755" y="1811"/>
              <a:ext cx="107" cy="123"/>
            </a:xfrm>
            <a:custGeom>
              <a:avLst/>
              <a:gdLst/>
              <a:ahLst/>
              <a:cxnLst>
                <a:cxn ang="0">
                  <a:pos x="10" y="27"/>
                </a:cxn>
                <a:cxn ang="0">
                  <a:pos x="17" y="15"/>
                </a:cxn>
                <a:cxn ang="0">
                  <a:pos x="28" y="4"/>
                </a:cxn>
                <a:cxn ang="0">
                  <a:pos x="40" y="1"/>
                </a:cxn>
                <a:cxn ang="0">
                  <a:pos x="50" y="0"/>
                </a:cxn>
                <a:cxn ang="0">
                  <a:pos x="60" y="0"/>
                </a:cxn>
                <a:cxn ang="0">
                  <a:pos x="73" y="2"/>
                </a:cxn>
                <a:cxn ang="0">
                  <a:pos x="85" y="8"/>
                </a:cxn>
                <a:cxn ang="0">
                  <a:pos x="96" y="20"/>
                </a:cxn>
                <a:cxn ang="0">
                  <a:pos x="103" y="35"/>
                </a:cxn>
                <a:cxn ang="0">
                  <a:pos x="107" y="50"/>
                </a:cxn>
                <a:cxn ang="0">
                  <a:pos x="107" y="68"/>
                </a:cxn>
                <a:cxn ang="0">
                  <a:pos x="105" y="81"/>
                </a:cxn>
                <a:cxn ang="0">
                  <a:pos x="99" y="97"/>
                </a:cxn>
                <a:cxn ang="0">
                  <a:pos x="88" y="110"/>
                </a:cxn>
                <a:cxn ang="0">
                  <a:pos x="71" y="120"/>
                </a:cxn>
                <a:cxn ang="0">
                  <a:pos x="56" y="123"/>
                </a:cxn>
                <a:cxn ang="0">
                  <a:pos x="40" y="122"/>
                </a:cxn>
                <a:cxn ang="0">
                  <a:pos x="28" y="117"/>
                </a:cxn>
                <a:cxn ang="0">
                  <a:pos x="17" y="110"/>
                </a:cxn>
                <a:cxn ang="0">
                  <a:pos x="7" y="97"/>
                </a:cxn>
                <a:cxn ang="0">
                  <a:pos x="1" y="81"/>
                </a:cxn>
                <a:cxn ang="0">
                  <a:pos x="0" y="64"/>
                </a:cxn>
                <a:cxn ang="0">
                  <a:pos x="2" y="46"/>
                </a:cxn>
                <a:cxn ang="0">
                  <a:pos x="12" y="48"/>
                </a:cxn>
                <a:cxn ang="0">
                  <a:pos x="9" y="62"/>
                </a:cxn>
                <a:cxn ang="0">
                  <a:pos x="9" y="74"/>
                </a:cxn>
                <a:cxn ang="0">
                  <a:pos x="13" y="88"/>
                </a:cxn>
                <a:cxn ang="0">
                  <a:pos x="21" y="101"/>
                </a:cxn>
                <a:cxn ang="0">
                  <a:pos x="34" y="110"/>
                </a:cxn>
                <a:cxn ang="0">
                  <a:pos x="42" y="114"/>
                </a:cxn>
                <a:cxn ang="0">
                  <a:pos x="55" y="115"/>
                </a:cxn>
                <a:cxn ang="0">
                  <a:pos x="68" y="113"/>
                </a:cxn>
                <a:cxn ang="0">
                  <a:pos x="82" y="104"/>
                </a:cxn>
                <a:cxn ang="0">
                  <a:pos x="90" y="94"/>
                </a:cxn>
                <a:cxn ang="0">
                  <a:pos x="97" y="79"/>
                </a:cxn>
                <a:cxn ang="0">
                  <a:pos x="99" y="68"/>
                </a:cxn>
                <a:cxn ang="0">
                  <a:pos x="99" y="49"/>
                </a:cxn>
                <a:cxn ang="0">
                  <a:pos x="95" y="37"/>
                </a:cxn>
                <a:cxn ang="0">
                  <a:pos x="89" y="26"/>
                </a:cxn>
                <a:cxn ang="0">
                  <a:pos x="80" y="16"/>
                </a:cxn>
                <a:cxn ang="0">
                  <a:pos x="70" y="12"/>
                </a:cxn>
                <a:cxn ang="0">
                  <a:pos x="59" y="9"/>
                </a:cxn>
                <a:cxn ang="0">
                  <a:pos x="53" y="9"/>
                </a:cxn>
                <a:cxn ang="0">
                  <a:pos x="42" y="12"/>
                </a:cxn>
                <a:cxn ang="0">
                  <a:pos x="33" y="15"/>
                </a:cxn>
                <a:cxn ang="0">
                  <a:pos x="25" y="21"/>
                </a:cxn>
                <a:cxn ang="0">
                  <a:pos x="18" y="32"/>
                </a:cxn>
                <a:cxn ang="0">
                  <a:pos x="10" y="27"/>
                </a:cxn>
                <a:cxn ang="0">
                  <a:pos x="10" y="27"/>
                </a:cxn>
              </a:cxnLst>
              <a:rect l="0" t="0" r="r" b="b"/>
              <a:pathLst>
                <a:path w="107" h="123">
                  <a:moveTo>
                    <a:pt x="10" y="27"/>
                  </a:moveTo>
                  <a:lnTo>
                    <a:pt x="17" y="15"/>
                  </a:lnTo>
                  <a:lnTo>
                    <a:pt x="28" y="4"/>
                  </a:lnTo>
                  <a:lnTo>
                    <a:pt x="40" y="1"/>
                  </a:lnTo>
                  <a:lnTo>
                    <a:pt x="50" y="0"/>
                  </a:lnTo>
                  <a:lnTo>
                    <a:pt x="60" y="0"/>
                  </a:lnTo>
                  <a:lnTo>
                    <a:pt x="73" y="2"/>
                  </a:lnTo>
                  <a:lnTo>
                    <a:pt x="85" y="8"/>
                  </a:lnTo>
                  <a:lnTo>
                    <a:pt x="96" y="20"/>
                  </a:lnTo>
                  <a:lnTo>
                    <a:pt x="103" y="35"/>
                  </a:lnTo>
                  <a:lnTo>
                    <a:pt x="107" y="50"/>
                  </a:lnTo>
                  <a:lnTo>
                    <a:pt x="107" y="68"/>
                  </a:lnTo>
                  <a:lnTo>
                    <a:pt x="105" y="81"/>
                  </a:lnTo>
                  <a:lnTo>
                    <a:pt x="99" y="97"/>
                  </a:lnTo>
                  <a:lnTo>
                    <a:pt x="88" y="110"/>
                  </a:lnTo>
                  <a:lnTo>
                    <a:pt x="71" y="120"/>
                  </a:lnTo>
                  <a:lnTo>
                    <a:pt x="56" y="123"/>
                  </a:lnTo>
                  <a:lnTo>
                    <a:pt x="40" y="122"/>
                  </a:lnTo>
                  <a:lnTo>
                    <a:pt x="28" y="117"/>
                  </a:lnTo>
                  <a:lnTo>
                    <a:pt x="17" y="110"/>
                  </a:lnTo>
                  <a:lnTo>
                    <a:pt x="7" y="97"/>
                  </a:lnTo>
                  <a:lnTo>
                    <a:pt x="1" y="81"/>
                  </a:lnTo>
                  <a:lnTo>
                    <a:pt x="0" y="64"/>
                  </a:lnTo>
                  <a:lnTo>
                    <a:pt x="2" y="46"/>
                  </a:lnTo>
                  <a:lnTo>
                    <a:pt x="12" y="48"/>
                  </a:lnTo>
                  <a:lnTo>
                    <a:pt x="9" y="62"/>
                  </a:lnTo>
                  <a:lnTo>
                    <a:pt x="9" y="74"/>
                  </a:lnTo>
                  <a:lnTo>
                    <a:pt x="13" y="88"/>
                  </a:lnTo>
                  <a:lnTo>
                    <a:pt x="21" y="101"/>
                  </a:lnTo>
                  <a:lnTo>
                    <a:pt x="34" y="110"/>
                  </a:lnTo>
                  <a:lnTo>
                    <a:pt x="42" y="114"/>
                  </a:lnTo>
                  <a:lnTo>
                    <a:pt x="55" y="115"/>
                  </a:lnTo>
                  <a:lnTo>
                    <a:pt x="68" y="113"/>
                  </a:lnTo>
                  <a:lnTo>
                    <a:pt x="82" y="104"/>
                  </a:lnTo>
                  <a:lnTo>
                    <a:pt x="90" y="94"/>
                  </a:lnTo>
                  <a:lnTo>
                    <a:pt x="97" y="79"/>
                  </a:lnTo>
                  <a:lnTo>
                    <a:pt x="99" y="68"/>
                  </a:lnTo>
                  <a:lnTo>
                    <a:pt x="99" y="49"/>
                  </a:lnTo>
                  <a:lnTo>
                    <a:pt x="95" y="37"/>
                  </a:lnTo>
                  <a:lnTo>
                    <a:pt x="89" y="26"/>
                  </a:lnTo>
                  <a:lnTo>
                    <a:pt x="80" y="16"/>
                  </a:lnTo>
                  <a:lnTo>
                    <a:pt x="70" y="12"/>
                  </a:lnTo>
                  <a:lnTo>
                    <a:pt x="59" y="9"/>
                  </a:lnTo>
                  <a:lnTo>
                    <a:pt x="53" y="9"/>
                  </a:lnTo>
                  <a:lnTo>
                    <a:pt x="42" y="12"/>
                  </a:lnTo>
                  <a:lnTo>
                    <a:pt x="33" y="15"/>
                  </a:lnTo>
                  <a:lnTo>
                    <a:pt x="25" y="21"/>
                  </a:lnTo>
                  <a:lnTo>
                    <a:pt x="18" y="32"/>
                  </a:lnTo>
                  <a:lnTo>
                    <a:pt x="10" y="27"/>
                  </a:lnTo>
                  <a:lnTo>
                    <a:pt x="10" y="27"/>
                  </a:lnTo>
                  <a:close/>
                </a:path>
              </a:pathLst>
            </a:custGeom>
            <a:solidFill>
              <a:srgbClr val="1A1A1A"/>
            </a:solidFill>
            <a:ln w="9525">
              <a:noFill/>
              <a:round/>
              <a:headEnd/>
              <a:tailEnd/>
            </a:ln>
          </p:spPr>
          <p:txBody>
            <a:bodyPr/>
            <a:lstStyle/>
            <a:p>
              <a:endParaRPr lang="en-US"/>
            </a:p>
          </p:txBody>
        </p:sp>
        <p:sp>
          <p:nvSpPr>
            <p:cNvPr id="26975" name="Freeform 351"/>
            <p:cNvSpPr>
              <a:spLocks/>
            </p:cNvSpPr>
            <p:nvPr/>
          </p:nvSpPr>
          <p:spPr bwMode="auto">
            <a:xfrm>
              <a:off x="2778" y="1717"/>
              <a:ext cx="57" cy="146"/>
            </a:xfrm>
            <a:custGeom>
              <a:avLst/>
              <a:gdLst/>
              <a:ahLst/>
              <a:cxnLst>
                <a:cxn ang="0">
                  <a:pos x="13" y="2"/>
                </a:cxn>
                <a:cxn ang="0">
                  <a:pos x="13" y="46"/>
                </a:cxn>
                <a:cxn ang="0">
                  <a:pos x="0" y="80"/>
                </a:cxn>
                <a:cxn ang="0">
                  <a:pos x="3" y="89"/>
                </a:cxn>
                <a:cxn ang="0">
                  <a:pos x="26" y="68"/>
                </a:cxn>
                <a:cxn ang="0">
                  <a:pos x="41" y="75"/>
                </a:cxn>
                <a:cxn ang="0">
                  <a:pos x="31" y="141"/>
                </a:cxn>
                <a:cxn ang="0">
                  <a:pos x="36" y="146"/>
                </a:cxn>
                <a:cxn ang="0">
                  <a:pos x="57" y="75"/>
                </a:cxn>
                <a:cxn ang="0">
                  <a:pos x="29" y="44"/>
                </a:cxn>
                <a:cxn ang="0">
                  <a:pos x="29" y="0"/>
                </a:cxn>
                <a:cxn ang="0">
                  <a:pos x="13" y="2"/>
                </a:cxn>
                <a:cxn ang="0">
                  <a:pos x="13" y="2"/>
                </a:cxn>
              </a:cxnLst>
              <a:rect l="0" t="0" r="r" b="b"/>
              <a:pathLst>
                <a:path w="57" h="146">
                  <a:moveTo>
                    <a:pt x="13" y="2"/>
                  </a:moveTo>
                  <a:lnTo>
                    <a:pt x="13" y="46"/>
                  </a:lnTo>
                  <a:lnTo>
                    <a:pt x="0" y="80"/>
                  </a:lnTo>
                  <a:lnTo>
                    <a:pt x="3" y="89"/>
                  </a:lnTo>
                  <a:lnTo>
                    <a:pt x="26" y="68"/>
                  </a:lnTo>
                  <a:lnTo>
                    <a:pt x="41" y="75"/>
                  </a:lnTo>
                  <a:lnTo>
                    <a:pt x="31" y="141"/>
                  </a:lnTo>
                  <a:lnTo>
                    <a:pt x="36" y="146"/>
                  </a:lnTo>
                  <a:lnTo>
                    <a:pt x="57" y="75"/>
                  </a:lnTo>
                  <a:lnTo>
                    <a:pt x="29" y="44"/>
                  </a:lnTo>
                  <a:lnTo>
                    <a:pt x="29" y="0"/>
                  </a:lnTo>
                  <a:lnTo>
                    <a:pt x="13" y="2"/>
                  </a:lnTo>
                  <a:lnTo>
                    <a:pt x="13" y="2"/>
                  </a:lnTo>
                  <a:close/>
                </a:path>
              </a:pathLst>
            </a:custGeom>
            <a:solidFill>
              <a:srgbClr val="637F91"/>
            </a:solidFill>
            <a:ln w="9525">
              <a:noFill/>
              <a:round/>
              <a:headEnd/>
              <a:tailEnd/>
            </a:ln>
          </p:spPr>
          <p:txBody>
            <a:bodyPr/>
            <a:lstStyle/>
            <a:p>
              <a:endParaRPr lang="en-US"/>
            </a:p>
          </p:txBody>
        </p:sp>
        <p:sp>
          <p:nvSpPr>
            <p:cNvPr id="26976" name="Freeform 352"/>
            <p:cNvSpPr>
              <a:spLocks/>
            </p:cNvSpPr>
            <p:nvPr/>
          </p:nvSpPr>
          <p:spPr bwMode="auto">
            <a:xfrm>
              <a:off x="2621" y="1693"/>
              <a:ext cx="515" cy="44"/>
            </a:xfrm>
            <a:custGeom>
              <a:avLst/>
              <a:gdLst/>
              <a:ahLst/>
              <a:cxnLst>
                <a:cxn ang="0">
                  <a:pos x="0" y="0"/>
                </a:cxn>
                <a:cxn ang="0">
                  <a:pos x="4" y="37"/>
                </a:cxn>
                <a:cxn ang="0">
                  <a:pos x="509" y="44"/>
                </a:cxn>
                <a:cxn ang="0">
                  <a:pos x="515" y="4"/>
                </a:cxn>
                <a:cxn ang="0">
                  <a:pos x="0" y="0"/>
                </a:cxn>
                <a:cxn ang="0">
                  <a:pos x="0" y="0"/>
                </a:cxn>
              </a:cxnLst>
              <a:rect l="0" t="0" r="r" b="b"/>
              <a:pathLst>
                <a:path w="515" h="44">
                  <a:moveTo>
                    <a:pt x="0" y="0"/>
                  </a:moveTo>
                  <a:lnTo>
                    <a:pt x="4" y="37"/>
                  </a:lnTo>
                  <a:lnTo>
                    <a:pt x="509" y="44"/>
                  </a:lnTo>
                  <a:lnTo>
                    <a:pt x="515" y="4"/>
                  </a:lnTo>
                  <a:lnTo>
                    <a:pt x="0" y="0"/>
                  </a:lnTo>
                  <a:lnTo>
                    <a:pt x="0" y="0"/>
                  </a:lnTo>
                  <a:close/>
                </a:path>
              </a:pathLst>
            </a:custGeom>
            <a:solidFill>
              <a:srgbClr val="FFF2CC"/>
            </a:solidFill>
            <a:ln w="9525">
              <a:noFill/>
              <a:round/>
              <a:headEnd/>
              <a:tailEnd/>
            </a:ln>
          </p:spPr>
          <p:txBody>
            <a:bodyPr/>
            <a:lstStyle/>
            <a:p>
              <a:endParaRPr lang="en-US"/>
            </a:p>
          </p:txBody>
        </p:sp>
        <p:sp>
          <p:nvSpPr>
            <p:cNvPr id="26977" name="Freeform 353"/>
            <p:cNvSpPr>
              <a:spLocks/>
            </p:cNvSpPr>
            <p:nvPr/>
          </p:nvSpPr>
          <p:spPr bwMode="auto">
            <a:xfrm>
              <a:off x="2757" y="1832"/>
              <a:ext cx="16" cy="41"/>
            </a:xfrm>
            <a:custGeom>
              <a:avLst/>
              <a:gdLst/>
              <a:ahLst/>
              <a:cxnLst>
                <a:cxn ang="0">
                  <a:pos x="8" y="6"/>
                </a:cxn>
                <a:cxn ang="0">
                  <a:pos x="16" y="0"/>
                </a:cxn>
                <a:cxn ang="0">
                  <a:pos x="16" y="11"/>
                </a:cxn>
                <a:cxn ang="0">
                  <a:pos x="12" y="20"/>
                </a:cxn>
                <a:cxn ang="0">
                  <a:pos x="7" y="41"/>
                </a:cxn>
                <a:cxn ang="0">
                  <a:pos x="0" y="28"/>
                </a:cxn>
                <a:cxn ang="0">
                  <a:pos x="1" y="21"/>
                </a:cxn>
                <a:cxn ang="0">
                  <a:pos x="8" y="6"/>
                </a:cxn>
                <a:cxn ang="0">
                  <a:pos x="8" y="6"/>
                </a:cxn>
              </a:cxnLst>
              <a:rect l="0" t="0" r="r" b="b"/>
              <a:pathLst>
                <a:path w="16" h="41">
                  <a:moveTo>
                    <a:pt x="8" y="6"/>
                  </a:moveTo>
                  <a:lnTo>
                    <a:pt x="16" y="0"/>
                  </a:lnTo>
                  <a:lnTo>
                    <a:pt x="16" y="11"/>
                  </a:lnTo>
                  <a:lnTo>
                    <a:pt x="12" y="20"/>
                  </a:lnTo>
                  <a:lnTo>
                    <a:pt x="7" y="41"/>
                  </a:lnTo>
                  <a:lnTo>
                    <a:pt x="0" y="28"/>
                  </a:lnTo>
                  <a:lnTo>
                    <a:pt x="1" y="21"/>
                  </a:lnTo>
                  <a:lnTo>
                    <a:pt x="8" y="6"/>
                  </a:lnTo>
                  <a:lnTo>
                    <a:pt x="8" y="6"/>
                  </a:lnTo>
                  <a:close/>
                </a:path>
              </a:pathLst>
            </a:custGeom>
            <a:solidFill>
              <a:srgbClr val="1A1A1A"/>
            </a:solidFill>
            <a:ln w="9525">
              <a:noFill/>
              <a:round/>
              <a:headEnd/>
              <a:tailEnd/>
            </a:ln>
          </p:spPr>
          <p:txBody>
            <a:bodyPr/>
            <a:lstStyle/>
            <a:p>
              <a:endParaRPr lang="en-US"/>
            </a:p>
          </p:txBody>
        </p:sp>
        <p:sp>
          <p:nvSpPr>
            <p:cNvPr id="26978" name="Freeform 354"/>
            <p:cNvSpPr>
              <a:spLocks/>
            </p:cNvSpPr>
            <p:nvPr/>
          </p:nvSpPr>
          <p:spPr bwMode="auto">
            <a:xfrm>
              <a:off x="2798" y="1864"/>
              <a:ext cx="19" cy="21"/>
            </a:xfrm>
            <a:custGeom>
              <a:avLst/>
              <a:gdLst/>
              <a:ahLst/>
              <a:cxnLst>
                <a:cxn ang="0">
                  <a:pos x="17" y="2"/>
                </a:cxn>
                <a:cxn ang="0">
                  <a:pos x="11" y="0"/>
                </a:cxn>
                <a:cxn ang="0">
                  <a:pos x="3" y="2"/>
                </a:cxn>
                <a:cxn ang="0">
                  <a:pos x="0" y="10"/>
                </a:cxn>
                <a:cxn ang="0">
                  <a:pos x="4" y="19"/>
                </a:cxn>
                <a:cxn ang="0">
                  <a:pos x="14" y="21"/>
                </a:cxn>
                <a:cxn ang="0">
                  <a:pos x="19" y="15"/>
                </a:cxn>
                <a:cxn ang="0">
                  <a:pos x="19" y="8"/>
                </a:cxn>
                <a:cxn ang="0">
                  <a:pos x="17" y="2"/>
                </a:cxn>
                <a:cxn ang="0">
                  <a:pos x="17" y="2"/>
                </a:cxn>
              </a:cxnLst>
              <a:rect l="0" t="0" r="r" b="b"/>
              <a:pathLst>
                <a:path w="19" h="21">
                  <a:moveTo>
                    <a:pt x="17" y="2"/>
                  </a:moveTo>
                  <a:lnTo>
                    <a:pt x="11" y="0"/>
                  </a:lnTo>
                  <a:lnTo>
                    <a:pt x="3" y="2"/>
                  </a:lnTo>
                  <a:lnTo>
                    <a:pt x="0" y="10"/>
                  </a:lnTo>
                  <a:lnTo>
                    <a:pt x="4" y="19"/>
                  </a:lnTo>
                  <a:lnTo>
                    <a:pt x="14" y="21"/>
                  </a:lnTo>
                  <a:lnTo>
                    <a:pt x="19" y="15"/>
                  </a:lnTo>
                  <a:lnTo>
                    <a:pt x="19" y="8"/>
                  </a:lnTo>
                  <a:lnTo>
                    <a:pt x="17" y="2"/>
                  </a:lnTo>
                  <a:lnTo>
                    <a:pt x="17" y="2"/>
                  </a:lnTo>
                  <a:close/>
                </a:path>
              </a:pathLst>
            </a:custGeom>
            <a:solidFill>
              <a:srgbClr val="666666"/>
            </a:solidFill>
            <a:ln w="9525">
              <a:noFill/>
              <a:round/>
              <a:headEnd/>
              <a:tailEnd/>
            </a:ln>
          </p:spPr>
          <p:txBody>
            <a:bodyPr/>
            <a:lstStyle/>
            <a:p>
              <a:endParaRPr lang="en-US"/>
            </a:p>
          </p:txBody>
        </p:sp>
        <p:sp>
          <p:nvSpPr>
            <p:cNvPr id="26979" name="Freeform 355"/>
            <p:cNvSpPr>
              <a:spLocks/>
            </p:cNvSpPr>
            <p:nvPr/>
          </p:nvSpPr>
          <p:spPr bwMode="auto">
            <a:xfrm>
              <a:off x="3167" y="2317"/>
              <a:ext cx="116" cy="90"/>
            </a:xfrm>
            <a:custGeom>
              <a:avLst/>
              <a:gdLst/>
              <a:ahLst/>
              <a:cxnLst>
                <a:cxn ang="0">
                  <a:pos x="47" y="0"/>
                </a:cxn>
                <a:cxn ang="0">
                  <a:pos x="68" y="37"/>
                </a:cxn>
                <a:cxn ang="0">
                  <a:pos x="116" y="44"/>
                </a:cxn>
                <a:cxn ang="0">
                  <a:pos x="52" y="49"/>
                </a:cxn>
                <a:cxn ang="0">
                  <a:pos x="57" y="90"/>
                </a:cxn>
                <a:cxn ang="0">
                  <a:pos x="37" y="54"/>
                </a:cxn>
                <a:cxn ang="0">
                  <a:pos x="0" y="46"/>
                </a:cxn>
                <a:cxn ang="0">
                  <a:pos x="48" y="38"/>
                </a:cxn>
                <a:cxn ang="0">
                  <a:pos x="47" y="0"/>
                </a:cxn>
                <a:cxn ang="0">
                  <a:pos x="47" y="0"/>
                </a:cxn>
              </a:cxnLst>
              <a:rect l="0" t="0" r="r" b="b"/>
              <a:pathLst>
                <a:path w="116" h="90">
                  <a:moveTo>
                    <a:pt x="47" y="0"/>
                  </a:moveTo>
                  <a:lnTo>
                    <a:pt x="68" y="37"/>
                  </a:lnTo>
                  <a:lnTo>
                    <a:pt x="116" y="44"/>
                  </a:lnTo>
                  <a:lnTo>
                    <a:pt x="52" y="49"/>
                  </a:lnTo>
                  <a:lnTo>
                    <a:pt x="57" y="90"/>
                  </a:lnTo>
                  <a:lnTo>
                    <a:pt x="37" y="54"/>
                  </a:lnTo>
                  <a:lnTo>
                    <a:pt x="0" y="46"/>
                  </a:lnTo>
                  <a:lnTo>
                    <a:pt x="48" y="38"/>
                  </a:lnTo>
                  <a:lnTo>
                    <a:pt x="47" y="0"/>
                  </a:lnTo>
                  <a:lnTo>
                    <a:pt x="47" y="0"/>
                  </a:lnTo>
                  <a:close/>
                </a:path>
              </a:pathLst>
            </a:custGeom>
            <a:solidFill>
              <a:srgbClr val="D1BDBD"/>
            </a:solidFill>
            <a:ln w="9525">
              <a:noFill/>
              <a:round/>
              <a:headEnd/>
              <a:tailEnd/>
            </a:ln>
          </p:spPr>
          <p:txBody>
            <a:bodyPr/>
            <a:lstStyle/>
            <a:p>
              <a:endParaRPr lang="en-US"/>
            </a:p>
          </p:txBody>
        </p:sp>
        <p:sp>
          <p:nvSpPr>
            <p:cNvPr id="26980" name="Freeform 356"/>
            <p:cNvSpPr>
              <a:spLocks/>
            </p:cNvSpPr>
            <p:nvPr/>
          </p:nvSpPr>
          <p:spPr bwMode="auto">
            <a:xfrm>
              <a:off x="2447" y="2279"/>
              <a:ext cx="97" cy="69"/>
            </a:xfrm>
            <a:custGeom>
              <a:avLst/>
              <a:gdLst/>
              <a:ahLst/>
              <a:cxnLst>
                <a:cxn ang="0">
                  <a:pos x="41" y="0"/>
                </a:cxn>
                <a:cxn ang="0">
                  <a:pos x="28" y="33"/>
                </a:cxn>
                <a:cxn ang="0">
                  <a:pos x="0" y="39"/>
                </a:cxn>
                <a:cxn ang="0">
                  <a:pos x="52" y="44"/>
                </a:cxn>
                <a:cxn ang="0">
                  <a:pos x="52" y="69"/>
                </a:cxn>
                <a:cxn ang="0">
                  <a:pos x="67" y="39"/>
                </a:cxn>
                <a:cxn ang="0">
                  <a:pos x="97" y="34"/>
                </a:cxn>
                <a:cxn ang="0">
                  <a:pos x="42" y="29"/>
                </a:cxn>
                <a:cxn ang="0">
                  <a:pos x="41" y="0"/>
                </a:cxn>
                <a:cxn ang="0">
                  <a:pos x="41" y="0"/>
                </a:cxn>
              </a:cxnLst>
              <a:rect l="0" t="0" r="r" b="b"/>
              <a:pathLst>
                <a:path w="97" h="69">
                  <a:moveTo>
                    <a:pt x="41" y="0"/>
                  </a:moveTo>
                  <a:lnTo>
                    <a:pt x="28" y="33"/>
                  </a:lnTo>
                  <a:lnTo>
                    <a:pt x="0" y="39"/>
                  </a:lnTo>
                  <a:lnTo>
                    <a:pt x="52" y="44"/>
                  </a:lnTo>
                  <a:lnTo>
                    <a:pt x="52" y="69"/>
                  </a:lnTo>
                  <a:lnTo>
                    <a:pt x="67" y="39"/>
                  </a:lnTo>
                  <a:lnTo>
                    <a:pt x="97" y="34"/>
                  </a:lnTo>
                  <a:lnTo>
                    <a:pt x="42" y="29"/>
                  </a:lnTo>
                  <a:lnTo>
                    <a:pt x="41" y="0"/>
                  </a:lnTo>
                  <a:lnTo>
                    <a:pt x="41" y="0"/>
                  </a:lnTo>
                  <a:close/>
                </a:path>
              </a:pathLst>
            </a:custGeom>
            <a:solidFill>
              <a:srgbClr val="D1BDBD"/>
            </a:solidFill>
            <a:ln w="9525">
              <a:noFill/>
              <a:round/>
              <a:headEnd/>
              <a:tailEnd/>
            </a:ln>
          </p:spPr>
          <p:txBody>
            <a:bodyPr/>
            <a:lstStyle/>
            <a:p>
              <a:endParaRPr lang="en-US"/>
            </a:p>
          </p:txBody>
        </p:sp>
        <p:sp>
          <p:nvSpPr>
            <p:cNvPr id="26981" name="Freeform 357"/>
            <p:cNvSpPr>
              <a:spLocks/>
            </p:cNvSpPr>
            <p:nvPr/>
          </p:nvSpPr>
          <p:spPr bwMode="auto">
            <a:xfrm>
              <a:off x="2560" y="2104"/>
              <a:ext cx="98" cy="69"/>
            </a:xfrm>
            <a:custGeom>
              <a:avLst/>
              <a:gdLst/>
              <a:ahLst/>
              <a:cxnLst>
                <a:cxn ang="0">
                  <a:pos x="42" y="0"/>
                </a:cxn>
                <a:cxn ang="0">
                  <a:pos x="29" y="33"/>
                </a:cxn>
                <a:cxn ang="0">
                  <a:pos x="0" y="39"/>
                </a:cxn>
                <a:cxn ang="0">
                  <a:pos x="54" y="44"/>
                </a:cxn>
                <a:cxn ang="0">
                  <a:pos x="54" y="69"/>
                </a:cxn>
                <a:cxn ang="0">
                  <a:pos x="68" y="39"/>
                </a:cxn>
                <a:cxn ang="0">
                  <a:pos x="98" y="34"/>
                </a:cxn>
                <a:cxn ang="0">
                  <a:pos x="44" y="29"/>
                </a:cxn>
                <a:cxn ang="0">
                  <a:pos x="42" y="0"/>
                </a:cxn>
                <a:cxn ang="0">
                  <a:pos x="42" y="0"/>
                </a:cxn>
              </a:cxnLst>
              <a:rect l="0" t="0" r="r" b="b"/>
              <a:pathLst>
                <a:path w="98" h="69">
                  <a:moveTo>
                    <a:pt x="42" y="0"/>
                  </a:moveTo>
                  <a:lnTo>
                    <a:pt x="29" y="33"/>
                  </a:lnTo>
                  <a:lnTo>
                    <a:pt x="0" y="39"/>
                  </a:lnTo>
                  <a:lnTo>
                    <a:pt x="54" y="44"/>
                  </a:lnTo>
                  <a:lnTo>
                    <a:pt x="54" y="69"/>
                  </a:lnTo>
                  <a:lnTo>
                    <a:pt x="68" y="39"/>
                  </a:lnTo>
                  <a:lnTo>
                    <a:pt x="98" y="34"/>
                  </a:lnTo>
                  <a:lnTo>
                    <a:pt x="44" y="29"/>
                  </a:lnTo>
                  <a:lnTo>
                    <a:pt x="42" y="0"/>
                  </a:lnTo>
                  <a:lnTo>
                    <a:pt x="42" y="0"/>
                  </a:lnTo>
                  <a:close/>
                </a:path>
              </a:pathLst>
            </a:custGeom>
            <a:solidFill>
              <a:srgbClr val="D1BDBD"/>
            </a:solidFill>
            <a:ln w="9525">
              <a:noFill/>
              <a:round/>
              <a:headEnd/>
              <a:tailEnd/>
            </a:ln>
          </p:spPr>
          <p:txBody>
            <a:bodyPr/>
            <a:lstStyle/>
            <a:p>
              <a:endParaRPr lang="en-US"/>
            </a:p>
          </p:txBody>
        </p:sp>
        <p:sp>
          <p:nvSpPr>
            <p:cNvPr id="26982" name="Freeform 358"/>
            <p:cNvSpPr>
              <a:spLocks/>
            </p:cNvSpPr>
            <p:nvPr/>
          </p:nvSpPr>
          <p:spPr bwMode="auto">
            <a:xfrm>
              <a:off x="2713" y="2224"/>
              <a:ext cx="98" cy="68"/>
            </a:xfrm>
            <a:custGeom>
              <a:avLst/>
              <a:gdLst/>
              <a:ahLst/>
              <a:cxnLst>
                <a:cxn ang="0">
                  <a:pos x="42" y="0"/>
                </a:cxn>
                <a:cxn ang="0">
                  <a:pos x="28" y="31"/>
                </a:cxn>
                <a:cxn ang="0">
                  <a:pos x="0" y="37"/>
                </a:cxn>
                <a:cxn ang="0">
                  <a:pos x="53" y="43"/>
                </a:cxn>
                <a:cxn ang="0">
                  <a:pos x="53" y="68"/>
                </a:cxn>
                <a:cxn ang="0">
                  <a:pos x="67" y="37"/>
                </a:cxn>
                <a:cxn ang="0">
                  <a:pos x="98" y="34"/>
                </a:cxn>
                <a:cxn ang="0">
                  <a:pos x="43" y="29"/>
                </a:cxn>
                <a:cxn ang="0">
                  <a:pos x="42" y="0"/>
                </a:cxn>
                <a:cxn ang="0">
                  <a:pos x="42" y="0"/>
                </a:cxn>
              </a:cxnLst>
              <a:rect l="0" t="0" r="r" b="b"/>
              <a:pathLst>
                <a:path w="98" h="68">
                  <a:moveTo>
                    <a:pt x="42" y="0"/>
                  </a:moveTo>
                  <a:lnTo>
                    <a:pt x="28" y="31"/>
                  </a:lnTo>
                  <a:lnTo>
                    <a:pt x="0" y="37"/>
                  </a:lnTo>
                  <a:lnTo>
                    <a:pt x="53" y="43"/>
                  </a:lnTo>
                  <a:lnTo>
                    <a:pt x="53" y="68"/>
                  </a:lnTo>
                  <a:lnTo>
                    <a:pt x="67" y="37"/>
                  </a:lnTo>
                  <a:lnTo>
                    <a:pt x="98" y="34"/>
                  </a:lnTo>
                  <a:lnTo>
                    <a:pt x="43" y="29"/>
                  </a:lnTo>
                  <a:lnTo>
                    <a:pt x="42" y="0"/>
                  </a:lnTo>
                  <a:lnTo>
                    <a:pt x="42" y="0"/>
                  </a:lnTo>
                  <a:close/>
                </a:path>
              </a:pathLst>
            </a:custGeom>
            <a:solidFill>
              <a:srgbClr val="D1BDBD"/>
            </a:solidFill>
            <a:ln w="9525">
              <a:noFill/>
              <a:round/>
              <a:headEnd/>
              <a:tailEnd/>
            </a:ln>
          </p:spPr>
          <p:txBody>
            <a:bodyPr/>
            <a:lstStyle/>
            <a:p>
              <a:endParaRPr lang="en-US"/>
            </a:p>
          </p:txBody>
        </p:sp>
        <p:sp>
          <p:nvSpPr>
            <p:cNvPr id="26983" name="Freeform 359"/>
            <p:cNvSpPr>
              <a:spLocks/>
            </p:cNvSpPr>
            <p:nvPr/>
          </p:nvSpPr>
          <p:spPr bwMode="auto">
            <a:xfrm>
              <a:off x="2415" y="2493"/>
              <a:ext cx="97" cy="68"/>
            </a:xfrm>
            <a:custGeom>
              <a:avLst/>
              <a:gdLst/>
              <a:ahLst/>
              <a:cxnLst>
                <a:cxn ang="0">
                  <a:pos x="42" y="0"/>
                </a:cxn>
                <a:cxn ang="0">
                  <a:pos x="28" y="32"/>
                </a:cxn>
                <a:cxn ang="0">
                  <a:pos x="0" y="38"/>
                </a:cxn>
                <a:cxn ang="0">
                  <a:pos x="53" y="44"/>
                </a:cxn>
                <a:cxn ang="0">
                  <a:pos x="53" y="68"/>
                </a:cxn>
                <a:cxn ang="0">
                  <a:pos x="67" y="38"/>
                </a:cxn>
                <a:cxn ang="0">
                  <a:pos x="97" y="33"/>
                </a:cxn>
                <a:cxn ang="0">
                  <a:pos x="43" y="30"/>
                </a:cxn>
                <a:cxn ang="0">
                  <a:pos x="42" y="0"/>
                </a:cxn>
                <a:cxn ang="0">
                  <a:pos x="42" y="0"/>
                </a:cxn>
              </a:cxnLst>
              <a:rect l="0" t="0" r="r" b="b"/>
              <a:pathLst>
                <a:path w="97" h="68">
                  <a:moveTo>
                    <a:pt x="42" y="0"/>
                  </a:moveTo>
                  <a:lnTo>
                    <a:pt x="28" y="32"/>
                  </a:lnTo>
                  <a:lnTo>
                    <a:pt x="0" y="38"/>
                  </a:lnTo>
                  <a:lnTo>
                    <a:pt x="53" y="44"/>
                  </a:lnTo>
                  <a:lnTo>
                    <a:pt x="53" y="68"/>
                  </a:lnTo>
                  <a:lnTo>
                    <a:pt x="67" y="38"/>
                  </a:lnTo>
                  <a:lnTo>
                    <a:pt x="97" y="33"/>
                  </a:lnTo>
                  <a:lnTo>
                    <a:pt x="43" y="30"/>
                  </a:lnTo>
                  <a:lnTo>
                    <a:pt x="42" y="0"/>
                  </a:lnTo>
                  <a:lnTo>
                    <a:pt x="42" y="0"/>
                  </a:lnTo>
                  <a:close/>
                </a:path>
              </a:pathLst>
            </a:custGeom>
            <a:solidFill>
              <a:srgbClr val="6B594A"/>
            </a:solidFill>
            <a:ln w="9525">
              <a:noFill/>
              <a:round/>
              <a:headEnd/>
              <a:tailEnd/>
            </a:ln>
          </p:spPr>
          <p:txBody>
            <a:bodyPr/>
            <a:lstStyle/>
            <a:p>
              <a:endParaRPr lang="en-US"/>
            </a:p>
          </p:txBody>
        </p:sp>
        <p:sp>
          <p:nvSpPr>
            <p:cNvPr id="26984" name="Freeform 360"/>
            <p:cNvSpPr>
              <a:spLocks/>
            </p:cNvSpPr>
            <p:nvPr/>
          </p:nvSpPr>
          <p:spPr bwMode="auto">
            <a:xfrm>
              <a:off x="2120" y="3392"/>
              <a:ext cx="568" cy="146"/>
            </a:xfrm>
            <a:custGeom>
              <a:avLst/>
              <a:gdLst/>
              <a:ahLst/>
              <a:cxnLst>
                <a:cxn ang="0">
                  <a:pos x="122" y="21"/>
                </a:cxn>
                <a:cxn ang="0">
                  <a:pos x="84" y="13"/>
                </a:cxn>
                <a:cxn ang="0">
                  <a:pos x="75" y="36"/>
                </a:cxn>
                <a:cxn ang="0">
                  <a:pos x="42" y="80"/>
                </a:cxn>
                <a:cxn ang="0">
                  <a:pos x="0" y="82"/>
                </a:cxn>
                <a:cxn ang="0">
                  <a:pos x="8" y="109"/>
                </a:cxn>
                <a:cxn ang="0">
                  <a:pos x="47" y="107"/>
                </a:cxn>
                <a:cxn ang="0">
                  <a:pos x="71" y="104"/>
                </a:cxn>
                <a:cxn ang="0">
                  <a:pos x="85" y="120"/>
                </a:cxn>
                <a:cxn ang="0">
                  <a:pos x="103" y="126"/>
                </a:cxn>
                <a:cxn ang="0">
                  <a:pos x="127" y="85"/>
                </a:cxn>
                <a:cxn ang="0">
                  <a:pos x="140" y="98"/>
                </a:cxn>
                <a:cxn ang="0">
                  <a:pos x="155" y="119"/>
                </a:cxn>
                <a:cxn ang="0">
                  <a:pos x="185" y="113"/>
                </a:cxn>
                <a:cxn ang="0">
                  <a:pos x="205" y="98"/>
                </a:cxn>
                <a:cxn ang="0">
                  <a:pos x="211" y="116"/>
                </a:cxn>
                <a:cxn ang="0">
                  <a:pos x="226" y="133"/>
                </a:cxn>
                <a:cxn ang="0">
                  <a:pos x="265" y="126"/>
                </a:cxn>
                <a:cxn ang="0">
                  <a:pos x="281" y="96"/>
                </a:cxn>
                <a:cxn ang="0">
                  <a:pos x="299" y="115"/>
                </a:cxn>
                <a:cxn ang="0">
                  <a:pos x="322" y="135"/>
                </a:cxn>
                <a:cxn ang="0">
                  <a:pos x="340" y="146"/>
                </a:cxn>
                <a:cxn ang="0">
                  <a:pos x="366" y="129"/>
                </a:cxn>
                <a:cxn ang="0">
                  <a:pos x="389" y="111"/>
                </a:cxn>
                <a:cxn ang="0">
                  <a:pos x="406" y="96"/>
                </a:cxn>
                <a:cxn ang="0">
                  <a:pos x="419" y="115"/>
                </a:cxn>
                <a:cxn ang="0">
                  <a:pos x="446" y="129"/>
                </a:cxn>
                <a:cxn ang="0">
                  <a:pos x="487" y="126"/>
                </a:cxn>
                <a:cxn ang="0">
                  <a:pos x="492" y="98"/>
                </a:cxn>
                <a:cxn ang="0">
                  <a:pos x="560" y="87"/>
                </a:cxn>
                <a:cxn ang="0">
                  <a:pos x="561" y="52"/>
                </a:cxn>
                <a:cxn ang="0">
                  <a:pos x="509" y="48"/>
                </a:cxn>
                <a:cxn ang="0">
                  <a:pos x="482" y="49"/>
                </a:cxn>
                <a:cxn ang="0">
                  <a:pos x="489" y="22"/>
                </a:cxn>
                <a:cxn ang="0">
                  <a:pos x="459" y="33"/>
                </a:cxn>
                <a:cxn ang="0">
                  <a:pos x="430" y="51"/>
                </a:cxn>
                <a:cxn ang="0">
                  <a:pos x="410" y="28"/>
                </a:cxn>
                <a:cxn ang="0">
                  <a:pos x="397" y="9"/>
                </a:cxn>
                <a:cxn ang="0">
                  <a:pos x="384" y="0"/>
                </a:cxn>
                <a:cxn ang="0">
                  <a:pos x="363" y="27"/>
                </a:cxn>
                <a:cxn ang="0">
                  <a:pos x="350" y="34"/>
                </a:cxn>
                <a:cxn ang="0">
                  <a:pos x="335" y="13"/>
                </a:cxn>
                <a:cxn ang="0">
                  <a:pos x="312" y="29"/>
                </a:cxn>
                <a:cxn ang="0">
                  <a:pos x="300" y="48"/>
                </a:cxn>
                <a:cxn ang="0">
                  <a:pos x="285" y="31"/>
                </a:cxn>
                <a:cxn ang="0">
                  <a:pos x="266" y="48"/>
                </a:cxn>
                <a:cxn ang="0">
                  <a:pos x="255" y="34"/>
                </a:cxn>
                <a:cxn ang="0">
                  <a:pos x="238" y="11"/>
                </a:cxn>
                <a:cxn ang="0">
                  <a:pos x="214" y="32"/>
                </a:cxn>
                <a:cxn ang="0">
                  <a:pos x="198" y="35"/>
                </a:cxn>
                <a:cxn ang="0">
                  <a:pos x="187" y="13"/>
                </a:cxn>
                <a:cxn ang="0">
                  <a:pos x="159" y="28"/>
                </a:cxn>
                <a:cxn ang="0">
                  <a:pos x="134" y="28"/>
                </a:cxn>
              </a:cxnLst>
              <a:rect l="0" t="0" r="r" b="b"/>
              <a:pathLst>
                <a:path w="568" h="146">
                  <a:moveTo>
                    <a:pt x="134" y="28"/>
                  </a:moveTo>
                  <a:lnTo>
                    <a:pt x="128" y="25"/>
                  </a:lnTo>
                  <a:lnTo>
                    <a:pt x="122" y="21"/>
                  </a:lnTo>
                  <a:lnTo>
                    <a:pt x="114" y="18"/>
                  </a:lnTo>
                  <a:lnTo>
                    <a:pt x="98" y="13"/>
                  </a:lnTo>
                  <a:lnTo>
                    <a:pt x="84" y="13"/>
                  </a:lnTo>
                  <a:lnTo>
                    <a:pt x="80" y="16"/>
                  </a:lnTo>
                  <a:lnTo>
                    <a:pt x="76" y="22"/>
                  </a:lnTo>
                  <a:lnTo>
                    <a:pt x="75" y="36"/>
                  </a:lnTo>
                  <a:lnTo>
                    <a:pt x="77" y="54"/>
                  </a:lnTo>
                  <a:lnTo>
                    <a:pt x="44" y="54"/>
                  </a:lnTo>
                  <a:lnTo>
                    <a:pt x="42" y="80"/>
                  </a:lnTo>
                  <a:lnTo>
                    <a:pt x="31" y="84"/>
                  </a:lnTo>
                  <a:lnTo>
                    <a:pt x="17" y="85"/>
                  </a:lnTo>
                  <a:lnTo>
                    <a:pt x="0" y="82"/>
                  </a:lnTo>
                  <a:lnTo>
                    <a:pt x="1" y="96"/>
                  </a:lnTo>
                  <a:lnTo>
                    <a:pt x="4" y="106"/>
                  </a:lnTo>
                  <a:lnTo>
                    <a:pt x="8" y="109"/>
                  </a:lnTo>
                  <a:lnTo>
                    <a:pt x="13" y="112"/>
                  </a:lnTo>
                  <a:lnTo>
                    <a:pt x="30" y="112"/>
                  </a:lnTo>
                  <a:lnTo>
                    <a:pt x="47" y="107"/>
                  </a:lnTo>
                  <a:lnTo>
                    <a:pt x="62" y="101"/>
                  </a:lnTo>
                  <a:lnTo>
                    <a:pt x="68" y="98"/>
                  </a:lnTo>
                  <a:lnTo>
                    <a:pt x="71" y="104"/>
                  </a:lnTo>
                  <a:lnTo>
                    <a:pt x="75" y="108"/>
                  </a:lnTo>
                  <a:lnTo>
                    <a:pt x="80" y="114"/>
                  </a:lnTo>
                  <a:lnTo>
                    <a:pt x="85" y="120"/>
                  </a:lnTo>
                  <a:lnTo>
                    <a:pt x="91" y="124"/>
                  </a:lnTo>
                  <a:lnTo>
                    <a:pt x="97" y="126"/>
                  </a:lnTo>
                  <a:lnTo>
                    <a:pt x="103" y="126"/>
                  </a:lnTo>
                  <a:lnTo>
                    <a:pt x="113" y="116"/>
                  </a:lnTo>
                  <a:lnTo>
                    <a:pt x="121" y="101"/>
                  </a:lnTo>
                  <a:lnTo>
                    <a:pt x="127" y="85"/>
                  </a:lnTo>
                  <a:lnTo>
                    <a:pt x="129" y="79"/>
                  </a:lnTo>
                  <a:lnTo>
                    <a:pt x="131" y="85"/>
                  </a:lnTo>
                  <a:lnTo>
                    <a:pt x="140" y="98"/>
                  </a:lnTo>
                  <a:lnTo>
                    <a:pt x="145" y="106"/>
                  </a:lnTo>
                  <a:lnTo>
                    <a:pt x="150" y="113"/>
                  </a:lnTo>
                  <a:lnTo>
                    <a:pt x="155" y="119"/>
                  </a:lnTo>
                  <a:lnTo>
                    <a:pt x="161" y="122"/>
                  </a:lnTo>
                  <a:lnTo>
                    <a:pt x="173" y="121"/>
                  </a:lnTo>
                  <a:lnTo>
                    <a:pt x="185" y="113"/>
                  </a:lnTo>
                  <a:lnTo>
                    <a:pt x="191" y="108"/>
                  </a:lnTo>
                  <a:lnTo>
                    <a:pt x="196" y="104"/>
                  </a:lnTo>
                  <a:lnTo>
                    <a:pt x="205" y="98"/>
                  </a:lnTo>
                  <a:lnTo>
                    <a:pt x="208" y="100"/>
                  </a:lnTo>
                  <a:lnTo>
                    <a:pt x="209" y="107"/>
                  </a:lnTo>
                  <a:lnTo>
                    <a:pt x="211" y="116"/>
                  </a:lnTo>
                  <a:lnTo>
                    <a:pt x="216" y="126"/>
                  </a:lnTo>
                  <a:lnTo>
                    <a:pt x="220" y="129"/>
                  </a:lnTo>
                  <a:lnTo>
                    <a:pt x="226" y="133"/>
                  </a:lnTo>
                  <a:lnTo>
                    <a:pt x="239" y="134"/>
                  </a:lnTo>
                  <a:lnTo>
                    <a:pt x="253" y="133"/>
                  </a:lnTo>
                  <a:lnTo>
                    <a:pt x="265" y="126"/>
                  </a:lnTo>
                  <a:lnTo>
                    <a:pt x="275" y="105"/>
                  </a:lnTo>
                  <a:lnTo>
                    <a:pt x="276" y="92"/>
                  </a:lnTo>
                  <a:lnTo>
                    <a:pt x="281" y="96"/>
                  </a:lnTo>
                  <a:lnTo>
                    <a:pt x="286" y="101"/>
                  </a:lnTo>
                  <a:lnTo>
                    <a:pt x="292" y="108"/>
                  </a:lnTo>
                  <a:lnTo>
                    <a:pt x="299" y="115"/>
                  </a:lnTo>
                  <a:lnTo>
                    <a:pt x="307" y="122"/>
                  </a:lnTo>
                  <a:lnTo>
                    <a:pt x="314" y="129"/>
                  </a:lnTo>
                  <a:lnTo>
                    <a:pt x="322" y="135"/>
                  </a:lnTo>
                  <a:lnTo>
                    <a:pt x="327" y="140"/>
                  </a:lnTo>
                  <a:lnTo>
                    <a:pt x="332" y="144"/>
                  </a:lnTo>
                  <a:lnTo>
                    <a:pt x="340" y="146"/>
                  </a:lnTo>
                  <a:lnTo>
                    <a:pt x="348" y="142"/>
                  </a:lnTo>
                  <a:lnTo>
                    <a:pt x="359" y="135"/>
                  </a:lnTo>
                  <a:lnTo>
                    <a:pt x="366" y="129"/>
                  </a:lnTo>
                  <a:lnTo>
                    <a:pt x="373" y="124"/>
                  </a:lnTo>
                  <a:lnTo>
                    <a:pt x="381" y="116"/>
                  </a:lnTo>
                  <a:lnTo>
                    <a:pt x="389" y="111"/>
                  </a:lnTo>
                  <a:lnTo>
                    <a:pt x="396" y="105"/>
                  </a:lnTo>
                  <a:lnTo>
                    <a:pt x="401" y="100"/>
                  </a:lnTo>
                  <a:lnTo>
                    <a:pt x="406" y="96"/>
                  </a:lnTo>
                  <a:lnTo>
                    <a:pt x="412" y="106"/>
                  </a:lnTo>
                  <a:lnTo>
                    <a:pt x="415" y="111"/>
                  </a:lnTo>
                  <a:lnTo>
                    <a:pt x="419" y="115"/>
                  </a:lnTo>
                  <a:lnTo>
                    <a:pt x="424" y="120"/>
                  </a:lnTo>
                  <a:lnTo>
                    <a:pt x="430" y="124"/>
                  </a:lnTo>
                  <a:lnTo>
                    <a:pt x="446" y="129"/>
                  </a:lnTo>
                  <a:lnTo>
                    <a:pt x="461" y="133"/>
                  </a:lnTo>
                  <a:lnTo>
                    <a:pt x="476" y="131"/>
                  </a:lnTo>
                  <a:lnTo>
                    <a:pt x="487" y="126"/>
                  </a:lnTo>
                  <a:lnTo>
                    <a:pt x="492" y="118"/>
                  </a:lnTo>
                  <a:lnTo>
                    <a:pt x="494" y="108"/>
                  </a:lnTo>
                  <a:lnTo>
                    <a:pt x="492" y="98"/>
                  </a:lnTo>
                  <a:lnTo>
                    <a:pt x="512" y="102"/>
                  </a:lnTo>
                  <a:lnTo>
                    <a:pt x="547" y="98"/>
                  </a:lnTo>
                  <a:lnTo>
                    <a:pt x="560" y="87"/>
                  </a:lnTo>
                  <a:lnTo>
                    <a:pt x="568" y="72"/>
                  </a:lnTo>
                  <a:lnTo>
                    <a:pt x="567" y="58"/>
                  </a:lnTo>
                  <a:lnTo>
                    <a:pt x="561" y="52"/>
                  </a:lnTo>
                  <a:lnTo>
                    <a:pt x="554" y="48"/>
                  </a:lnTo>
                  <a:lnTo>
                    <a:pt x="534" y="45"/>
                  </a:lnTo>
                  <a:lnTo>
                    <a:pt x="509" y="48"/>
                  </a:lnTo>
                  <a:lnTo>
                    <a:pt x="488" y="52"/>
                  </a:lnTo>
                  <a:lnTo>
                    <a:pt x="479" y="54"/>
                  </a:lnTo>
                  <a:lnTo>
                    <a:pt x="482" y="49"/>
                  </a:lnTo>
                  <a:lnTo>
                    <a:pt x="487" y="38"/>
                  </a:lnTo>
                  <a:lnTo>
                    <a:pt x="490" y="26"/>
                  </a:lnTo>
                  <a:lnTo>
                    <a:pt x="489" y="22"/>
                  </a:lnTo>
                  <a:lnTo>
                    <a:pt x="485" y="21"/>
                  </a:lnTo>
                  <a:lnTo>
                    <a:pt x="470" y="27"/>
                  </a:lnTo>
                  <a:lnTo>
                    <a:pt x="459" y="33"/>
                  </a:lnTo>
                  <a:lnTo>
                    <a:pt x="449" y="39"/>
                  </a:lnTo>
                  <a:lnTo>
                    <a:pt x="438" y="46"/>
                  </a:lnTo>
                  <a:lnTo>
                    <a:pt x="430" y="51"/>
                  </a:lnTo>
                  <a:lnTo>
                    <a:pt x="423" y="56"/>
                  </a:lnTo>
                  <a:lnTo>
                    <a:pt x="419" y="48"/>
                  </a:lnTo>
                  <a:lnTo>
                    <a:pt x="410" y="28"/>
                  </a:lnTo>
                  <a:lnTo>
                    <a:pt x="403" y="18"/>
                  </a:lnTo>
                  <a:lnTo>
                    <a:pt x="400" y="13"/>
                  </a:lnTo>
                  <a:lnTo>
                    <a:pt x="397" y="9"/>
                  </a:lnTo>
                  <a:lnTo>
                    <a:pt x="393" y="5"/>
                  </a:lnTo>
                  <a:lnTo>
                    <a:pt x="390" y="2"/>
                  </a:lnTo>
                  <a:lnTo>
                    <a:pt x="384" y="0"/>
                  </a:lnTo>
                  <a:lnTo>
                    <a:pt x="377" y="2"/>
                  </a:lnTo>
                  <a:lnTo>
                    <a:pt x="371" y="8"/>
                  </a:lnTo>
                  <a:lnTo>
                    <a:pt x="363" y="27"/>
                  </a:lnTo>
                  <a:lnTo>
                    <a:pt x="357" y="46"/>
                  </a:lnTo>
                  <a:lnTo>
                    <a:pt x="355" y="54"/>
                  </a:lnTo>
                  <a:lnTo>
                    <a:pt x="350" y="34"/>
                  </a:lnTo>
                  <a:lnTo>
                    <a:pt x="343" y="20"/>
                  </a:lnTo>
                  <a:lnTo>
                    <a:pt x="339" y="15"/>
                  </a:lnTo>
                  <a:lnTo>
                    <a:pt x="335" y="13"/>
                  </a:lnTo>
                  <a:lnTo>
                    <a:pt x="324" y="18"/>
                  </a:lnTo>
                  <a:lnTo>
                    <a:pt x="317" y="24"/>
                  </a:lnTo>
                  <a:lnTo>
                    <a:pt x="312" y="29"/>
                  </a:lnTo>
                  <a:lnTo>
                    <a:pt x="307" y="36"/>
                  </a:lnTo>
                  <a:lnTo>
                    <a:pt x="304" y="42"/>
                  </a:lnTo>
                  <a:lnTo>
                    <a:pt x="300" y="48"/>
                  </a:lnTo>
                  <a:lnTo>
                    <a:pt x="296" y="38"/>
                  </a:lnTo>
                  <a:lnTo>
                    <a:pt x="292" y="32"/>
                  </a:lnTo>
                  <a:lnTo>
                    <a:pt x="285" y="31"/>
                  </a:lnTo>
                  <a:lnTo>
                    <a:pt x="277" y="35"/>
                  </a:lnTo>
                  <a:lnTo>
                    <a:pt x="270" y="44"/>
                  </a:lnTo>
                  <a:lnTo>
                    <a:pt x="266" y="48"/>
                  </a:lnTo>
                  <a:lnTo>
                    <a:pt x="264" y="53"/>
                  </a:lnTo>
                  <a:lnTo>
                    <a:pt x="260" y="56"/>
                  </a:lnTo>
                  <a:lnTo>
                    <a:pt x="255" y="34"/>
                  </a:lnTo>
                  <a:lnTo>
                    <a:pt x="248" y="18"/>
                  </a:lnTo>
                  <a:lnTo>
                    <a:pt x="243" y="13"/>
                  </a:lnTo>
                  <a:lnTo>
                    <a:pt x="238" y="11"/>
                  </a:lnTo>
                  <a:lnTo>
                    <a:pt x="226" y="18"/>
                  </a:lnTo>
                  <a:lnTo>
                    <a:pt x="220" y="25"/>
                  </a:lnTo>
                  <a:lnTo>
                    <a:pt x="214" y="32"/>
                  </a:lnTo>
                  <a:lnTo>
                    <a:pt x="205" y="47"/>
                  </a:lnTo>
                  <a:lnTo>
                    <a:pt x="201" y="54"/>
                  </a:lnTo>
                  <a:lnTo>
                    <a:pt x="198" y="35"/>
                  </a:lnTo>
                  <a:lnTo>
                    <a:pt x="194" y="21"/>
                  </a:lnTo>
                  <a:lnTo>
                    <a:pt x="191" y="16"/>
                  </a:lnTo>
                  <a:lnTo>
                    <a:pt x="187" y="13"/>
                  </a:lnTo>
                  <a:lnTo>
                    <a:pt x="177" y="14"/>
                  </a:lnTo>
                  <a:lnTo>
                    <a:pt x="167" y="20"/>
                  </a:lnTo>
                  <a:lnTo>
                    <a:pt x="159" y="28"/>
                  </a:lnTo>
                  <a:lnTo>
                    <a:pt x="156" y="33"/>
                  </a:lnTo>
                  <a:lnTo>
                    <a:pt x="134" y="28"/>
                  </a:lnTo>
                  <a:lnTo>
                    <a:pt x="134" y="28"/>
                  </a:lnTo>
                  <a:close/>
                </a:path>
              </a:pathLst>
            </a:custGeom>
            <a:solidFill>
              <a:srgbClr val="D1D142"/>
            </a:solidFill>
            <a:ln w="9525">
              <a:noFill/>
              <a:round/>
              <a:headEnd/>
              <a:tailEnd/>
            </a:ln>
          </p:spPr>
          <p:txBody>
            <a:bodyPr/>
            <a:lstStyle/>
            <a:p>
              <a:endParaRPr lang="en-US"/>
            </a:p>
          </p:txBody>
        </p:sp>
        <p:sp>
          <p:nvSpPr>
            <p:cNvPr id="26985" name="Freeform 361"/>
            <p:cNvSpPr>
              <a:spLocks/>
            </p:cNvSpPr>
            <p:nvPr/>
          </p:nvSpPr>
          <p:spPr bwMode="auto">
            <a:xfrm>
              <a:off x="3154" y="3372"/>
              <a:ext cx="502" cy="154"/>
            </a:xfrm>
            <a:custGeom>
              <a:avLst/>
              <a:gdLst/>
              <a:ahLst/>
              <a:cxnLst>
                <a:cxn ang="0">
                  <a:pos x="1" y="25"/>
                </a:cxn>
                <a:cxn ang="0">
                  <a:pos x="33" y="27"/>
                </a:cxn>
                <a:cxn ang="0">
                  <a:pos x="72" y="45"/>
                </a:cxn>
                <a:cxn ang="0">
                  <a:pos x="97" y="47"/>
                </a:cxn>
                <a:cxn ang="0">
                  <a:pos x="115" y="19"/>
                </a:cxn>
                <a:cxn ang="0">
                  <a:pos x="130" y="4"/>
                </a:cxn>
                <a:cxn ang="0">
                  <a:pos x="150" y="5"/>
                </a:cxn>
                <a:cxn ang="0">
                  <a:pos x="168" y="39"/>
                </a:cxn>
                <a:cxn ang="0">
                  <a:pos x="197" y="28"/>
                </a:cxn>
                <a:cxn ang="0">
                  <a:pos x="230" y="42"/>
                </a:cxn>
                <a:cxn ang="0">
                  <a:pos x="246" y="54"/>
                </a:cxn>
                <a:cxn ang="0">
                  <a:pos x="259" y="36"/>
                </a:cxn>
                <a:cxn ang="0">
                  <a:pos x="285" y="22"/>
                </a:cxn>
                <a:cxn ang="0">
                  <a:pos x="334" y="38"/>
                </a:cxn>
                <a:cxn ang="0">
                  <a:pos x="364" y="61"/>
                </a:cxn>
                <a:cxn ang="0">
                  <a:pos x="383" y="56"/>
                </a:cxn>
                <a:cxn ang="0">
                  <a:pos x="405" y="36"/>
                </a:cxn>
                <a:cxn ang="0">
                  <a:pos x="431" y="31"/>
                </a:cxn>
                <a:cxn ang="0">
                  <a:pos x="473" y="66"/>
                </a:cxn>
                <a:cxn ang="0">
                  <a:pos x="485" y="101"/>
                </a:cxn>
                <a:cxn ang="0">
                  <a:pos x="501" y="127"/>
                </a:cxn>
                <a:cxn ang="0">
                  <a:pos x="482" y="133"/>
                </a:cxn>
                <a:cxn ang="0">
                  <a:pos x="430" y="114"/>
                </a:cxn>
                <a:cxn ang="0">
                  <a:pos x="415" y="129"/>
                </a:cxn>
                <a:cxn ang="0">
                  <a:pos x="396" y="138"/>
                </a:cxn>
                <a:cxn ang="0">
                  <a:pos x="352" y="124"/>
                </a:cxn>
                <a:cxn ang="0">
                  <a:pos x="326" y="109"/>
                </a:cxn>
                <a:cxn ang="0">
                  <a:pos x="313" y="127"/>
                </a:cxn>
                <a:cxn ang="0">
                  <a:pos x="296" y="145"/>
                </a:cxn>
                <a:cxn ang="0">
                  <a:pos x="277" y="136"/>
                </a:cxn>
                <a:cxn ang="0">
                  <a:pos x="265" y="119"/>
                </a:cxn>
                <a:cxn ang="0">
                  <a:pos x="241" y="120"/>
                </a:cxn>
                <a:cxn ang="0">
                  <a:pos x="223" y="139"/>
                </a:cxn>
                <a:cxn ang="0">
                  <a:pos x="200" y="154"/>
                </a:cxn>
                <a:cxn ang="0">
                  <a:pos x="165" y="135"/>
                </a:cxn>
                <a:cxn ang="0">
                  <a:pos x="137" y="106"/>
                </a:cxn>
                <a:cxn ang="0">
                  <a:pos x="90" y="125"/>
                </a:cxn>
                <a:cxn ang="0">
                  <a:pos x="71" y="116"/>
                </a:cxn>
                <a:cxn ang="0">
                  <a:pos x="52" y="88"/>
                </a:cxn>
                <a:cxn ang="0">
                  <a:pos x="28" y="104"/>
                </a:cxn>
                <a:cxn ang="0">
                  <a:pos x="9" y="108"/>
                </a:cxn>
                <a:cxn ang="0">
                  <a:pos x="4" y="92"/>
                </a:cxn>
                <a:cxn ang="0">
                  <a:pos x="21" y="61"/>
                </a:cxn>
                <a:cxn ang="0">
                  <a:pos x="5" y="48"/>
                </a:cxn>
              </a:cxnLst>
              <a:rect l="0" t="0" r="r" b="b"/>
              <a:pathLst>
                <a:path w="502" h="154">
                  <a:moveTo>
                    <a:pt x="5" y="48"/>
                  </a:moveTo>
                  <a:lnTo>
                    <a:pt x="0" y="34"/>
                  </a:lnTo>
                  <a:lnTo>
                    <a:pt x="1" y="25"/>
                  </a:lnTo>
                  <a:lnTo>
                    <a:pt x="4" y="22"/>
                  </a:lnTo>
                  <a:lnTo>
                    <a:pt x="11" y="22"/>
                  </a:lnTo>
                  <a:lnTo>
                    <a:pt x="33" y="27"/>
                  </a:lnTo>
                  <a:lnTo>
                    <a:pt x="46" y="33"/>
                  </a:lnTo>
                  <a:lnTo>
                    <a:pt x="60" y="39"/>
                  </a:lnTo>
                  <a:lnTo>
                    <a:pt x="72" y="45"/>
                  </a:lnTo>
                  <a:lnTo>
                    <a:pt x="83" y="49"/>
                  </a:lnTo>
                  <a:lnTo>
                    <a:pt x="92" y="54"/>
                  </a:lnTo>
                  <a:lnTo>
                    <a:pt x="97" y="47"/>
                  </a:lnTo>
                  <a:lnTo>
                    <a:pt x="108" y="28"/>
                  </a:lnTo>
                  <a:lnTo>
                    <a:pt x="111" y="24"/>
                  </a:lnTo>
                  <a:lnTo>
                    <a:pt x="115" y="19"/>
                  </a:lnTo>
                  <a:lnTo>
                    <a:pt x="119" y="14"/>
                  </a:lnTo>
                  <a:lnTo>
                    <a:pt x="122" y="9"/>
                  </a:lnTo>
                  <a:lnTo>
                    <a:pt x="130" y="4"/>
                  </a:lnTo>
                  <a:lnTo>
                    <a:pt x="137" y="0"/>
                  </a:lnTo>
                  <a:lnTo>
                    <a:pt x="144" y="1"/>
                  </a:lnTo>
                  <a:lnTo>
                    <a:pt x="150" y="5"/>
                  </a:lnTo>
                  <a:lnTo>
                    <a:pt x="159" y="20"/>
                  </a:lnTo>
                  <a:lnTo>
                    <a:pt x="166" y="41"/>
                  </a:lnTo>
                  <a:lnTo>
                    <a:pt x="168" y="39"/>
                  </a:lnTo>
                  <a:lnTo>
                    <a:pt x="174" y="34"/>
                  </a:lnTo>
                  <a:lnTo>
                    <a:pt x="184" y="29"/>
                  </a:lnTo>
                  <a:lnTo>
                    <a:pt x="197" y="28"/>
                  </a:lnTo>
                  <a:lnTo>
                    <a:pt x="214" y="34"/>
                  </a:lnTo>
                  <a:lnTo>
                    <a:pt x="222" y="38"/>
                  </a:lnTo>
                  <a:lnTo>
                    <a:pt x="230" y="42"/>
                  </a:lnTo>
                  <a:lnTo>
                    <a:pt x="236" y="47"/>
                  </a:lnTo>
                  <a:lnTo>
                    <a:pt x="242" y="51"/>
                  </a:lnTo>
                  <a:lnTo>
                    <a:pt x="246" y="54"/>
                  </a:lnTo>
                  <a:lnTo>
                    <a:pt x="250" y="49"/>
                  </a:lnTo>
                  <a:lnTo>
                    <a:pt x="254" y="44"/>
                  </a:lnTo>
                  <a:lnTo>
                    <a:pt x="259" y="36"/>
                  </a:lnTo>
                  <a:lnTo>
                    <a:pt x="267" y="31"/>
                  </a:lnTo>
                  <a:lnTo>
                    <a:pt x="275" y="26"/>
                  </a:lnTo>
                  <a:lnTo>
                    <a:pt x="285" y="22"/>
                  </a:lnTo>
                  <a:lnTo>
                    <a:pt x="296" y="22"/>
                  </a:lnTo>
                  <a:lnTo>
                    <a:pt x="321" y="31"/>
                  </a:lnTo>
                  <a:lnTo>
                    <a:pt x="334" y="38"/>
                  </a:lnTo>
                  <a:lnTo>
                    <a:pt x="345" y="46"/>
                  </a:lnTo>
                  <a:lnTo>
                    <a:pt x="355" y="54"/>
                  </a:lnTo>
                  <a:lnTo>
                    <a:pt x="364" y="61"/>
                  </a:lnTo>
                  <a:lnTo>
                    <a:pt x="371" y="68"/>
                  </a:lnTo>
                  <a:lnTo>
                    <a:pt x="376" y="62"/>
                  </a:lnTo>
                  <a:lnTo>
                    <a:pt x="383" y="56"/>
                  </a:lnTo>
                  <a:lnTo>
                    <a:pt x="389" y="49"/>
                  </a:lnTo>
                  <a:lnTo>
                    <a:pt x="397" y="42"/>
                  </a:lnTo>
                  <a:lnTo>
                    <a:pt x="405" y="36"/>
                  </a:lnTo>
                  <a:lnTo>
                    <a:pt x="413" y="31"/>
                  </a:lnTo>
                  <a:lnTo>
                    <a:pt x="420" y="28"/>
                  </a:lnTo>
                  <a:lnTo>
                    <a:pt x="431" y="31"/>
                  </a:lnTo>
                  <a:lnTo>
                    <a:pt x="438" y="39"/>
                  </a:lnTo>
                  <a:lnTo>
                    <a:pt x="443" y="53"/>
                  </a:lnTo>
                  <a:lnTo>
                    <a:pt x="473" y="66"/>
                  </a:lnTo>
                  <a:lnTo>
                    <a:pt x="478" y="86"/>
                  </a:lnTo>
                  <a:lnTo>
                    <a:pt x="477" y="99"/>
                  </a:lnTo>
                  <a:lnTo>
                    <a:pt x="485" y="101"/>
                  </a:lnTo>
                  <a:lnTo>
                    <a:pt x="499" y="112"/>
                  </a:lnTo>
                  <a:lnTo>
                    <a:pt x="502" y="119"/>
                  </a:lnTo>
                  <a:lnTo>
                    <a:pt x="501" y="127"/>
                  </a:lnTo>
                  <a:lnTo>
                    <a:pt x="498" y="129"/>
                  </a:lnTo>
                  <a:lnTo>
                    <a:pt x="494" y="132"/>
                  </a:lnTo>
                  <a:lnTo>
                    <a:pt x="482" y="133"/>
                  </a:lnTo>
                  <a:lnTo>
                    <a:pt x="465" y="128"/>
                  </a:lnTo>
                  <a:lnTo>
                    <a:pt x="446" y="121"/>
                  </a:lnTo>
                  <a:lnTo>
                    <a:pt x="430" y="114"/>
                  </a:lnTo>
                  <a:lnTo>
                    <a:pt x="424" y="112"/>
                  </a:lnTo>
                  <a:lnTo>
                    <a:pt x="419" y="125"/>
                  </a:lnTo>
                  <a:lnTo>
                    <a:pt x="415" y="129"/>
                  </a:lnTo>
                  <a:lnTo>
                    <a:pt x="411" y="134"/>
                  </a:lnTo>
                  <a:lnTo>
                    <a:pt x="404" y="136"/>
                  </a:lnTo>
                  <a:lnTo>
                    <a:pt x="396" y="138"/>
                  </a:lnTo>
                  <a:lnTo>
                    <a:pt x="374" y="133"/>
                  </a:lnTo>
                  <a:lnTo>
                    <a:pt x="363" y="128"/>
                  </a:lnTo>
                  <a:lnTo>
                    <a:pt x="352" y="124"/>
                  </a:lnTo>
                  <a:lnTo>
                    <a:pt x="342" y="118"/>
                  </a:lnTo>
                  <a:lnTo>
                    <a:pt x="334" y="113"/>
                  </a:lnTo>
                  <a:lnTo>
                    <a:pt x="326" y="109"/>
                  </a:lnTo>
                  <a:lnTo>
                    <a:pt x="323" y="115"/>
                  </a:lnTo>
                  <a:lnTo>
                    <a:pt x="318" y="121"/>
                  </a:lnTo>
                  <a:lnTo>
                    <a:pt x="313" y="127"/>
                  </a:lnTo>
                  <a:lnTo>
                    <a:pt x="307" y="134"/>
                  </a:lnTo>
                  <a:lnTo>
                    <a:pt x="301" y="140"/>
                  </a:lnTo>
                  <a:lnTo>
                    <a:pt x="296" y="145"/>
                  </a:lnTo>
                  <a:lnTo>
                    <a:pt x="290" y="146"/>
                  </a:lnTo>
                  <a:lnTo>
                    <a:pt x="281" y="141"/>
                  </a:lnTo>
                  <a:lnTo>
                    <a:pt x="277" y="136"/>
                  </a:lnTo>
                  <a:lnTo>
                    <a:pt x="273" y="129"/>
                  </a:lnTo>
                  <a:lnTo>
                    <a:pt x="269" y="124"/>
                  </a:lnTo>
                  <a:lnTo>
                    <a:pt x="265" y="119"/>
                  </a:lnTo>
                  <a:lnTo>
                    <a:pt x="259" y="115"/>
                  </a:lnTo>
                  <a:lnTo>
                    <a:pt x="254" y="113"/>
                  </a:lnTo>
                  <a:lnTo>
                    <a:pt x="241" y="120"/>
                  </a:lnTo>
                  <a:lnTo>
                    <a:pt x="235" y="126"/>
                  </a:lnTo>
                  <a:lnTo>
                    <a:pt x="229" y="133"/>
                  </a:lnTo>
                  <a:lnTo>
                    <a:pt x="223" y="139"/>
                  </a:lnTo>
                  <a:lnTo>
                    <a:pt x="219" y="145"/>
                  </a:lnTo>
                  <a:lnTo>
                    <a:pt x="215" y="151"/>
                  </a:lnTo>
                  <a:lnTo>
                    <a:pt x="200" y="154"/>
                  </a:lnTo>
                  <a:lnTo>
                    <a:pt x="186" y="154"/>
                  </a:lnTo>
                  <a:lnTo>
                    <a:pt x="173" y="148"/>
                  </a:lnTo>
                  <a:lnTo>
                    <a:pt x="165" y="135"/>
                  </a:lnTo>
                  <a:lnTo>
                    <a:pt x="159" y="120"/>
                  </a:lnTo>
                  <a:lnTo>
                    <a:pt x="156" y="100"/>
                  </a:lnTo>
                  <a:lnTo>
                    <a:pt x="137" y="106"/>
                  </a:lnTo>
                  <a:lnTo>
                    <a:pt x="120" y="112"/>
                  </a:lnTo>
                  <a:lnTo>
                    <a:pt x="104" y="118"/>
                  </a:lnTo>
                  <a:lnTo>
                    <a:pt x="90" y="125"/>
                  </a:lnTo>
                  <a:lnTo>
                    <a:pt x="81" y="132"/>
                  </a:lnTo>
                  <a:lnTo>
                    <a:pt x="73" y="138"/>
                  </a:lnTo>
                  <a:lnTo>
                    <a:pt x="71" y="116"/>
                  </a:lnTo>
                  <a:lnTo>
                    <a:pt x="68" y="100"/>
                  </a:lnTo>
                  <a:lnTo>
                    <a:pt x="62" y="89"/>
                  </a:lnTo>
                  <a:lnTo>
                    <a:pt x="52" y="88"/>
                  </a:lnTo>
                  <a:lnTo>
                    <a:pt x="40" y="95"/>
                  </a:lnTo>
                  <a:lnTo>
                    <a:pt x="34" y="99"/>
                  </a:lnTo>
                  <a:lnTo>
                    <a:pt x="28" y="104"/>
                  </a:lnTo>
                  <a:lnTo>
                    <a:pt x="22" y="107"/>
                  </a:lnTo>
                  <a:lnTo>
                    <a:pt x="16" y="109"/>
                  </a:lnTo>
                  <a:lnTo>
                    <a:pt x="9" y="108"/>
                  </a:lnTo>
                  <a:lnTo>
                    <a:pt x="4" y="104"/>
                  </a:lnTo>
                  <a:lnTo>
                    <a:pt x="1" y="96"/>
                  </a:lnTo>
                  <a:lnTo>
                    <a:pt x="4" y="92"/>
                  </a:lnTo>
                  <a:lnTo>
                    <a:pt x="7" y="88"/>
                  </a:lnTo>
                  <a:lnTo>
                    <a:pt x="10" y="84"/>
                  </a:lnTo>
                  <a:lnTo>
                    <a:pt x="21" y="61"/>
                  </a:lnTo>
                  <a:lnTo>
                    <a:pt x="19" y="54"/>
                  </a:lnTo>
                  <a:lnTo>
                    <a:pt x="13" y="51"/>
                  </a:lnTo>
                  <a:lnTo>
                    <a:pt x="5" y="48"/>
                  </a:lnTo>
                  <a:lnTo>
                    <a:pt x="5" y="48"/>
                  </a:lnTo>
                  <a:close/>
                </a:path>
              </a:pathLst>
            </a:custGeom>
            <a:solidFill>
              <a:srgbClr val="D1D142"/>
            </a:solidFill>
            <a:ln w="9525">
              <a:noFill/>
              <a:round/>
              <a:headEnd/>
              <a:tailEnd/>
            </a:ln>
          </p:spPr>
          <p:txBody>
            <a:bodyPr/>
            <a:lstStyle/>
            <a:p>
              <a:endParaRPr lang="en-US"/>
            </a:p>
          </p:txBody>
        </p:sp>
        <p:sp>
          <p:nvSpPr>
            <p:cNvPr id="26986" name="Freeform 362"/>
            <p:cNvSpPr>
              <a:spLocks/>
            </p:cNvSpPr>
            <p:nvPr/>
          </p:nvSpPr>
          <p:spPr bwMode="auto">
            <a:xfrm>
              <a:off x="2930" y="1160"/>
              <a:ext cx="109" cy="170"/>
            </a:xfrm>
            <a:custGeom>
              <a:avLst/>
              <a:gdLst/>
              <a:ahLst/>
              <a:cxnLst>
                <a:cxn ang="0">
                  <a:pos x="0" y="0"/>
                </a:cxn>
                <a:cxn ang="0">
                  <a:pos x="73" y="24"/>
                </a:cxn>
                <a:cxn ang="0">
                  <a:pos x="78" y="28"/>
                </a:cxn>
                <a:cxn ang="0">
                  <a:pos x="82" y="34"/>
                </a:cxn>
                <a:cxn ang="0">
                  <a:pos x="90" y="47"/>
                </a:cxn>
                <a:cxn ang="0">
                  <a:pos x="101" y="73"/>
                </a:cxn>
                <a:cxn ang="0">
                  <a:pos x="109" y="104"/>
                </a:cxn>
                <a:cxn ang="0">
                  <a:pos x="107" y="101"/>
                </a:cxn>
                <a:cxn ang="0">
                  <a:pos x="102" y="98"/>
                </a:cxn>
                <a:cxn ang="0">
                  <a:pos x="91" y="97"/>
                </a:cxn>
                <a:cxn ang="0">
                  <a:pos x="75" y="104"/>
                </a:cxn>
                <a:cxn ang="0">
                  <a:pos x="64" y="111"/>
                </a:cxn>
                <a:cxn ang="0">
                  <a:pos x="59" y="115"/>
                </a:cxn>
                <a:cxn ang="0">
                  <a:pos x="52" y="121"/>
                </a:cxn>
                <a:cxn ang="0">
                  <a:pos x="46" y="126"/>
                </a:cxn>
                <a:cxn ang="0">
                  <a:pos x="40" y="132"/>
                </a:cxn>
                <a:cxn ang="0">
                  <a:pos x="34" y="138"/>
                </a:cxn>
                <a:cxn ang="0">
                  <a:pos x="29" y="143"/>
                </a:cxn>
                <a:cxn ang="0">
                  <a:pos x="24" y="148"/>
                </a:cxn>
                <a:cxn ang="0">
                  <a:pos x="19" y="153"/>
                </a:cxn>
                <a:cxn ang="0">
                  <a:pos x="15" y="158"/>
                </a:cxn>
                <a:cxn ang="0">
                  <a:pos x="11" y="163"/>
                </a:cxn>
                <a:cxn ang="0">
                  <a:pos x="6" y="168"/>
                </a:cxn>
                <a:cxn ang="0">
                  <a:pos x="4" y="170"/>
                </a:cxn>
                <a:cxn ang="0">
                  <a:pos x="7" y="163"/>
                </a:cxn>
                <a:cxn ang="0">
                  <a:pos x="14" y="144"/>
                </a:cxn>
                <a:cxn ang="0">
                  <a:pos x="24" y="85"/>
                </a:cxn>
                <a:cxn ang="0">
                  <a:pos x="22" y="68"/>
                </a:cxn>
                <a:cxn ang="0">
                  <a:pos x="19" y="53"/>
                </a:cxn>
                <a:cxn ang="0">
                  <a:pos x="16" y="39"/>
                </a:cxn>
                <a:cxn ang="0">
                  <a:pos x="11" y="26"/>
                </a:cxn>
                <a:cxn ang="0">
                  <a:pos x="3" y="7"/>
                </a:cxn>
                <a:cxn ang="0">
                  <a:pos x="0" y="0"/>
                </a:cxn>
                <a:cxn ang="0">
                  <a:pos x="0" y="0"/>
                </a:cxn>
              </a:cxnLst>
              <a:rect l="0" t="0" r="r" b="b"/>
              <a:pathLst>
                <a:path w="109" h="170">
                  <a:moveTo>
                    <a:pt x="0" y="0"/>
                  </a:moveTo>
                  <a:lnTo>
                    <a:pt x="73" y="24"/>
                  </a:lnTo>
                  <a:lnTo>
                    <a:pt x="78" y="28"/>
                  </a:lnTo>
                  <a:lnTo>
                    <a:pt x="82" y="34"/>
                  </a:lnTo>
                  <a:lnTo>
                    <a:pt x="90" y="47"/>
                  </a:lnTo>
                  <a:lnTo>
                    <a:pt x="101" y="73"/>
                  </a:lnTo>
                  <a:lnTo>
                    <a:pt x="109" y="104"/>
                  </a:lnTo>
                  <a:lnTo>
                    <a:pt x="107" y="101"/>
                  </a:lnTo>
                  <a:lnTo>
                    <a:pt x="102" y="98"/>
                  </a:lnTo>
                  <a:lnTo>
                    <a:pt x="91" y="97"/>
                  </a:lnTo>
                  <a:lnTo>
                    <a:pt x="75" y="104"/>
                  </a:lnTo>
                  <a:lnTo>
                    <a:pt x="64" y="111"/>
                  </a:lnTo>
                  <a:lnTo>
                    <a:pt x="59" y="115"/>
                  </a:lnTo>
                  <a:lnTo>
                    <a:pt x="52" y="121"/>
                  </a:lnTo>
                  <a:lnTo>
                    <a:pt x="46" y="126"/>
                  </a:lnTo>
                  <a:lnTo>
                    <a:pt x="40" y="132"/>
                  </a:lnTo>
                  <a:lnTo>
                    <a:pt x="34" y="138"/>
                  </a:lnTo>
                  <a:lnTo>
                    <a:pt x="29" y="143"/>
                  </a:lnTo>
                  <a:lnTo>
                    <a:pt x="24" y="148"/>
                  </a:lnTo>
                  <a:lnTo>
                    <a:pt x="19" y="153"/>
                  </a:lnTo>
                  <a:lnTo>
                    <a:pt x="15" y="158"/>
                  </a:lnTo>
                  <a:lnTo>
                    <a:pt x="11" y="163"/>
                  </a:lnTo>
                  <a:lnTo>
                    <a:pt x="6" y="168"/>
                  </a:lnTo>
                  <a:lnTo>
                    <a:pt x="4" y="170"/>
                  </a:lnTo>
                  <a:lnTo>
                    <a:pt x="7" y="163"/>
                  </a:lnTo>
                  <a:lnTo>
                    <a:pt x="14" y="144"/>
                  </a:lnTo>
                  <a:lnTo>
                    <a:pt x="24" y="85"/>
                  </a:lnTo>
                  <a:lnTo>
                    <a:pt x="22" y="68"/>
                  </a:lnTo>
                  <a:lnTo>
                    <a:pt x="19" y="53"/>
                  </a:lnTo>
                  <a:lnTo>
                    <a:pt x="16" y="39"/>
                  </a:lnTo>
                  <a:lnTo>
                    <a:pt x="11" y="26"/>
                  </a:lnTo>
                  <a:lnTo>
                    <a:pt x="3" y="7"/>
                  </a:lnTo>
                  <a:lnTo>
                    <a:pt x="0" y="0"/>
                  </a:lnTo>
                  <a:lnTo>
                    <a:pt x="0" y="0"/>
                  </a:lnTo>
                  <a:close/>
                </a:path>
              </a:pathLst>
            </a:custGeom>
            <a:solidFill>
              <a:srgbClr val="E8FFFF"/>
            </a:solidFill>
            <a:ln w="9525">
              <a:noFill/>
              <a:round/>
              <a:headEnd/>
              <a:tailEnd/>
            </a:ln>
          </p:spPr>
          <p:txBody>
            <a:bodyPr/>
            <a:lstStyle/>
            <a:p>
              <a:endParaRPr lang="en-US"/>
            </a:p>
          </p:txBody>
        </p:sp>
        <p:sp>
          <p:nvSpPr>
            <p:cNvPr id="26987" name="Freeform 363"/>
            <p:cNvSpPr>
              <a:spLocks/>
            </p:cNvSpPr>
            <p:nvPr/>
          </p:nvSpPr>
          <p:spPr bwMode="auto">
            <a:xfrm>
              <a:off x="3094" y="1350"/>
              <a:ext cx="186" cy="123"/>
            </a:xfrm>
            <a:custGeom>
              <a:avLst/>
              <a:gdLst/>
              <a:ahLst/>
              <a:cxnLst>
                <a:cxn ang="0">
                  <a:pos x="7" y="0"/>
                </a:cxn>
                <a:cxn ang="0">
                  <a:pos x="9" y="3"/>
                </a:cxn>
                <a:cxn ang="0">
                  <a:pos x="15" y="10"/>
                </a:cxn>
                <a:cxn ang="0">
                  <a:pos x="20" y="15"/>
                </a:cxn>
                <a:cxn ang="0">
                  <a:pos x="25" y="21"/>
                </a:cxn>
                <a:cxn ang="0">
                  <a:pos x="31" y="27"/>
                </a:cxn>
                <a:cxn ang="0">
                  <a:pos x="37" y="34"/>
                </a:cxn>
                <a:cxn ang="0">
                  <a:pos x="44" y="41"/>
                </a:cxn>
                <a:cxn ang="0">
                  <a:pos x="51" y="48"/>
                </a:cxn>
                <a:cxn ang="0">
                  <a:pos x="59" y="55"/>
                </a:cxn>
                <a:cxn ang="0">
                  <a:pos x="67" y="61"/>
                </a:cxn>
                <a:cxn ang="0">
                  <a:pos x="75" y="68"/>
                </a:cxn>
                <a:cxn ang="0">
                  <a:pos x="84" y="74"/>
                </a:cxn>
                <a:cxn ang="0">
                  <a:pos x="92" y="80"/>
                </a:cxn>
                <a:cxn ang="0">
                  <a:pos x="100" y="84"/>
                </a:cxn>
                <a:cxn ang="0">
                  <a:pos x="109" y="88"/>
                </a:cxn>
                <a:cxn ang="0">
                  <a:pos x="117" y="91"/>
                </a:cxn>
                <a:cxn ang="0">
                  <a:pos x="132" y="95"/>
                </a:cxn>
                <a:cxn ang="0">
                  <a:pos x="160" y="97"/>
                </a:cxn>
                <a:cxn ang="0">
                  <a:pos x="186" y="93"/>
                </a:cxn>
                <a:cxn ang="0">
                  <a:pos x="184" y="96"/>
                </a:cxn>
                <a:cxn ang="0">
                  <a:pos x="181" y="101"/>
                </a:cxn>
                <a:cxn ang="0">
                  <a:pos x="176" y="107"/>
                </a:cxn>
                <a:cxn ang="0">
                  <a:pos x="169" y="111"/>
                </a:cxn>
                <a:cxn ang="0">
                  <a:pos x="160" y="117"/>
                </a:cxn>
                <a:cxn ang="0">
                  <a:pos x="148" y="121"/>
                </a:cxn>
                <a:cxn ang="0">
                  <a:pos x="131" y="123"/>
                </a:cxn>
                <a:cxn ang="0">
                  <a:pos x="92" y="122"/>
                </a:cxn>
                <a:cxn ang="0">
                  <a:pos x="49" y="115"/>
                </a:cxn>
                <a:cxn ang="0">
                  <a:pos x="14" y="109"/>
                </a:cxn>
                <a:cxn ang="0">
                  <a:pos x="0" y="105"/>
                </a:cxn>
                <a:cxn ang="0">
                  <a:pos x="4" y="83"/>
                </a:cxn>
                <a:cxn ang="0">
                  <a:pos x="9" y="41"/>
                </a:cxn>
                <a:cxn ang="0">
                  <a:pos x="9" y="10"/>
                </a:cxn>
                <a:cxn ang="0">
                  <a:pos x="7" y="0"/>
                </a:cxn>
                <a:cxn ang="0">
                  <a:pos x="7" y="0"/>
                </a:cxn>
              </a:cxnLst>
              <a:rect l="0" t="0" r="r" b="b"/>
              <a:pathLst>
                <a:path w="186" h="123">
                  <a:moveTo>
                    <a:pt x="7" y="0"/>
                  </a:moveTo>
                  <a:lnTo>
                    <a:pt x="9" y="3"/>
                  </a:lnTo>
                  <a:lnTo>
                    <a:pt x="15" y="10"/>
                  </a:lnTo>
                  <a:lnTo>
                    <a:pt x="20" y="15"/>
                  </a:lnTo>
                  <a:lnTo>
                    <a:pt x="25" y="21"/>
                  </a:lnTo>
                  <a:lnTo>
                    <a:pt x="31" y="27"/>
                  </a:lnTo>
                  <a:lnTo>
                    <a:pt x="37" y="34"/>
                  </a:lnTo>
                  <a:lnTo>
                    <a:pt x="44" y="41"/>
                  </a:lnTo>
                  <a:lnTo>
                    <a:pt x="51" y="48"/>
                  </a:lnTo>
                  <a:lnTo>
                    <a:pt x="59" y="55"/>
                  </a:lnTo>
                  <a:lnTo>
                    <a:pt x="67" y="61"/>
                  </a:lnTo>
                  <a:lnTo>
                    <a:pt x="75" y="68"/>
                  </a:lnTo>
                  <a:lnTo>
                    <a:pt x="84" y="74"/>
                  </a:lnTo>
                  <a:lnTo>
                    <a:pt x="92" y="80"/>
                  </a:lnTo>
                  <a:lnTo>
                    <a:pt x="100" y="84"/>
                  </a:lnTo>
                  <a:lnTo>
                    <a:pt x="109" y="88"/>
                  </a:lnTo>
                  <a:lnTo>
                    <a:pt x="117" y="91"/>
                  </a:lnTo>
                  <a:lnTo>
                    <a:pt x="132" y="95"/>
                  </a:lnTo>
                  <a:lnTo>
                    <a:pt x="160" y="97"/>
                  </a:lnTo>
                  <a:lnTo>
                    <a:pt x="186" y="93"/>
                  </a:lnTo>
                  <a:lnTo>
                    <a:pt x="184" y="96"/>
                  </a:lnTo>
                  <a:lnTo>
                    <a:pt x="181" y="101"/>
                  </a:lnTo>
                  <a:lnTo>
                    <a:pt x="176" y="107"/>
                  </a:lnTo>
                  <a:lnTo>
                    <a:pt x="169" y="111"/>
                  </a:lnTo>
                  <a:lnTo>
                    <a:pt x="160" y="117"/>
                  </a:lnTo>
                  <a:lnTo>
                    <a:pt x="148" y="121"/>
                  </a:lnTo>
                  <a:lnTo>
                    <a:pt x="131" y="123"/>
                  </a:lnTo>
                  <a:lnTo>
                    <a:pt x="92" y="122"/>
                  </a:lnTo>
                  <a:lnTo>
                    <a:pt x="49" y="115"/>
                  </a:lnTo>
                  <a:lnTo>
                    <a:pt x="14" y="109"/>
                  </a:lnTo>
                  <a:lnTo>
                    <a:pt x="0" y="105"/>
                  </a:lnTo>
                  <a:lnTo>
                    <a:pt x="4" y="83"/>
                  </a:lnTo>
                  <a:lnTo>
                    <a:pt x="9" y="41"/>
                  </a:lnTo>
                  <a:lnTo>
                    <a:pt x="9" y="10"/>
                  </a:lnTo>
                  <a:lnTo>
                    <a:pt x="7" y="0"/>
                  </a:lnTo>
                  <a:lnTo>
                    <a:pt x="7" y="0"/>
                  </a:lnTo>
                  <a:close/>
                </a:path>
              </a:pathLst>
            </a:custGeom>
            <a:solidFill>
              <a:srgbClr val="6D99E0"/>
            </a:solidFill>
            <a:ln w="9525">
              <a:noFill/>
              <a:round/>
              <a:headEnd/>
              <a:tailEnd/>
            </a:ln>
          </p:spPr>
          <p:txBody>
            <a:bodyPr/>
            <a:lstStyle/>
            <a:p>
              <a:endParaRPr lang="en-US"/>
            </a:p>
          </p:txBody>
        </p:sp>
        <p:sp>
          <p:nvSpPr>
            <p:cNvPr id="26988" name="Freeform 364"/>
            <p:cNvSpPr>
              <a:spLocks/>
            </p:cNvSpPr>
            <p:nvPr/>
          </p:nvSpPr>
          <p:spPr bwMode="auto">
            <a:xfrm>
              <a:off x="2937" y="1325"/>
              <a:ext cx="154" cy="79"/>
            </a:xfrm>
            <a:custGeom>
              <a:avLst/>
              <a:gdLst/>
              <a:ahLst/>
              <a:cxnLst>
                <a:cxn ang="0">
                  <a:pos x="0" y="56"/>
                </a:cxn>
                <a:cxn ang="0">
                  <a:pos x="13" y="54"/>
                </a:cxn>
                <a:cxn ang="0">
                  <a:pos x="44" y="50"/>
                </a:cxn>
                <a:cxn ang="0">
                  <a:pos x="83" y="47"/>
                </a:cxn>
                <a:cxn ang="0">
                  <a:pos x="118" y="47"/>
                </a:cxn>
                <a:cxn ang="0">
                  <a:pos x="140" y="54"/>
                </a:cxn>
                <a:cxn ang="0">
                  <a:pos x="150" y="65"/>
                </a:cxn>
                <a:cxn ang="0">
                  <a:pos x="152" y="79"/>
                </a:cxn>
                <a:cxn ang="0">
                  <a:pos x="154" y="29"/>
                </a:cxn>
                <a:cxn ang="0">
                  <a:pos x="151" y="23"/>
                </a:cxn>
                <a:cxn ang="0">
                  <a:pos x="148" y="18"/>
                </a:cxn>
                <a:cxn ang="0">
                  <a:pos x="142" y="10"/>
                </a:cxn>
                <a:cxn ang="0">
                  <a:pos x="135" y="5"/>
                </a:cxn>
                <a:cxn ang="0">
                  <a:pos x="126" y="0"/>
                </a:cxn>
                <a:cxn ang="0">
                  <a:pos x="101" y="1"/>
                </a:cxn>
                <a:cxn ang="0">
                  <a:pos x="86" y="8"/>
                </a:cxn>
                <a:cxn ang="0">
                  <a:pos x="69" y="15"/>
                </a:cxn>
                <a:cxn ang="0">
                  <a:pos x="61" y="20"/>
                </a:cxn>
                <a:cxn ang="0">
                  <a:pos x="53" y="25"/>
                </a:cxn>
                <a:cxn ang="0">
                  <a:pos x="44" y="29"/>
                </a:cxn>
                <a:cxn ang="0">
                  <a:pos x="36" y="33"/>
                </a:cxn>
                <a:cxn ang="0">
                  <a:pos x="29" y="38"/>
                </a:cxn>
                <a:cxn ang="0">
                  <a:pos x="22" y="42"/>
                </a:cxn>
                <a:cxn ang="0">
                  <a:pos x="11" y="49"/>
                </a:cxn>
                <a:cxn ang="0">
                  <a:pos x="0" y="56"/>
                </a:cxn>
                <a:cxn ang="0">
                  <a:pos x="0" y="56"/>
                </a:cxn>
              </a:cxnLst>
              <a:rect l="0" t="0" r="r" b="b"/>
              <a:pathLst>
                <a:path w="154" h="79">
                  <a:moveTo>
                    <a:pt x="0" y="56"/>
                  </a:moveTo>
                  <a:lnTo>
                    <a:pt x="13" y="54"/>
                  </a:lnTo>
                  <a:lnTo>
                    <a:pt x="44" y="50"/>
                  </a:lnTo>
                  <a:lnTo>
                    <a:pt x="83" y="47"/>
                  </a:lnTo>
                  <a:lnTo>
                    <a:pt x="118" y="47"/>
                  </a:lnTo>
                  <a:lnTo>
                    <a:pt x="140" y="54"/>
                  </a:lnTo>
                  <a:lnTo>
                    <a:pt x="150" y="65"/>
                  </a:lnTo>
                  <a:lnTo>
                    <a:pt x="152" y="79"/>
                  </a:lnTo>
                  <a:lnTo>
                    <a:pt x="154" y="29"/>
                  </a:lnTo>
                  <a:lnTo>
                    <a:pt x="151" y="23"/>
                  </a:lnTo>
                  <a:lnTo>
                    <a:pt x="148" y="18"/>
                  </a:lnTo>
                  <a:lnTo>
                    <a:pt x="142" y="10"/>
                  </a:lnTo>
                  <a:lnTo>
                    <a:pt x="135" y="5"/>
                  </a:lnTo>
                  <a:lnTo>
                    <a:pt x="126" y="0"/>
                  </a:lnTo>
                  <a:lnTo>
                    <a:pt x="101" y="1"/>
                  </a:lnTo>
                  <a:lnTo>
                    <a:pt x="86" y="8"/>
                  </a:lnTo>
                  <a:lnTo>
                    <a:pt x="69" y="15"/>
                  </a:lnTo>
                  <a:lnTo>
                    <a:pt x="61" y="20"/>
                  </a:lnTo>
                  <a:lnTo>
                    <a:pt x="53" y="25"/>
                  </a:lnTo>
                  <a:lnTo>
                    <a:pt x="44" y="29"/>
                  </a:lnTo>
                  <a:lnTo>
                    <a:pt x="36" y="33"/>
                  </a:lnTo>
                  <a:lnTo>
                    <a:pt x="29" y="38"/>
                  </a:lnTo>
                  <a:lnTo>
                    <a:pt x="22" y="42"/>
                  </a:lnTo>
                  <a:lnTo>
                    <a:pt x="11" y="49"/>
                  </a:lnTo>
                  <a:lnTo>
                    <a:pt x="0" y="56"/>
                  </a:lnTo>
                  <a:lnTo>
                    <a:pt x="0" y="56"/>
                  </a:lnTo>
                  <a:close/>
                </a:path>
              </a:pathLst>
            </a:custGeom>
            <a:solidFill>
              <a:srgbClr val="6D99E0"/>
            </a:solidFill>
            <a:ln w="9525">
              <a:noFill/>
              <a:round/>
              <a:headEnd/>
              <a:tailEnd/>
            </a:ln>
          </p:spPr>
          <p:txBody>
            <a:bodyPr/>
            <a:lstStyle/>
            <a:p>
              <a:endParaRPr lang="en-US"/>
            </a:p>
          </p:txBody>
        </p:sp>
      </p:grpSp>
    </p:spTree>
  </p:cSld>
  <p:clrMapOvr>
    <a:masterClrMapping/>
  </p:clrMapOvr>
  <p:transition spd="med">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26626"/>
                                        </p:tgtEl>
                                        <p:attrNameLst>
                                          <p:attrName>style.visibility</p:attrName>
                                        </p:attrNameLst>
                                      </p:cBhvr>
                                      <p:to>
                                        <p:strVal val="visible"/>
                                      </p:to>
                                    </p:set>
                                    <p:anim calcmode="lin" valueType="num">
                                      <p:cBhvr>
                                        <p:cTn id="7" dur="500" fill="hold"/>
                                        <p:tgtEl>
                                          <p:spTgt spid="26626"/>
                                        </p:tgtEl>
                                        <p:attrNameLst>
                                          <p:attrName>ppt_w</p:attrName>
                                        </p:attrNameLst>
                                      </p:cBhvr>
                                      <p:tavLst>
                                        <p:tav tm="0">
                                          <p:val>
                                            <p:fltVal val="0"/>
                                          </p:val>
                                        </p:tav>
                                        <p:tav tm="100000">
                                          <p:val>
                                            <p:strVal val="#ppt_w"/>
                                          </p:val>
                                        </p:tav>
                                      </p:tavLst>
                                    </p:anim>
                                    <p:anim calcmode="lin" valueType="num">
                                      <p:cBhvr>
                                        <p:cTn id="8" dur="500" fill="hold"/>
                                        <p:tgtEl>
                                          <p:spTgt spid="26626"/>
                                        </p:tgtEl>
                                        <p:attrNameLst>
                                          <p:attrName>ppt_h</p:attrName>
                                        </p:attrNameLst>
                                      </p:cBhvr>
                                      <p:tavLst>
                                        <p:tav tm="0">
                                          <p:val>
                                            <p:fltVal val="0"/>
                                          </p:val>
                                        </p:tav>
                                        <p:tav tm="100000">
                                          <p:val>
                                            <p:strVal val="#ppt_h"/>
                                          </p:val>
                                        </p:tav>
                                      </p:tavLst>
                                    </p:anim>
                                    <p:anim calcmode="lin" valueType="num">
                                      <p:cBhvr>
                                        <p:cTn id="9" dur="500" fill="hold"/>
                                        <p:tgtEl>
                                          <p:spTgt spid="26626"/>
                                        </p:tgtEl>
                                        <p:attrNameLst>
                                          <p:attrName>style.rotation</p:attrName>
                                        </p:attrNameLst>
                                      </p:cBhvr>
                                      <p:tavLst>
                                        <p:tav tm="0">
                                          <p:val>
                                            <p:fltVal val="360"/>
                                          </p:val>
                                        </p:tav>
                                        <p:tav tm="100000">
                                          <p:val>
                                            <p:fltVal val="0"/>
                                          </p:val>
                                        </p:tav>
                                      </p:tavLst>
                                    </p:anim>
                                    <p:animEffect transition="in" filter="fade">
                                      <p:cBhvr>
                                        <p:cTn id="10" dur="500"/>
                                        <p:tgtEl>
                                          <p:spTgt spid="266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85800" y="381000"/>
            <a:ext cx="6870700" cy="561109"/>
          </a:xfrm>
        </p:spPr>
        <p:txBody>
          <a:bodyPr/>
          <a:lstStyle/>
          <a:p>
            <a:r>
              <a:rPr lang="en-US" dirty="0" smtClean="0"/>
              <a:t>Network Topologies</a:t>
            </a:r>
            <a:endParaRPr lang="en-US" dirty="0"/>
          </a:p>
        </p:txBody>
      </p:sp>
      <p:pic>
        <p:nvPicPr>
          <p:cNvPr id="31763" name="Picture 19" descr="Child reading"/>
          <p:cNvPicPr>
            <a:picLocks noGrp="1" noChangeAspect="1" noChangeArrowheads="1"/>
          </p:cNvPicPr>
          <p:nvPr>
            <p:ph sz="half" idx="2"/>
          </p:nvPr>
        </p:nvPicPr>
        <p:blipFill>
          <a:blip r:embed="rId2" cstate="print"/>
          <a:srcRect/>
          <a:stretch>
            <a:fillRect/>
          </a:stretch>
        </p:blipFill>
        <p:spPr>
          <a:xfrm>
            <a:off x="5306290" y="1696749"/>
            <a:ext cx="3635085" cy="2795587"/>
          </a:xfrm>
        </p:spPr>
      </p:pic>
      <p:sp>
        <p:nvSpPr>
          <p:cNvPr id="8" name="TextBox 7"/>
          <p:cNvSpPr txBox="1"/>
          <p:nvPr/>
        </p:nvSpPr>
        <p:spPr>
          <a:xfrm>
            <a:off x="637309" y="1814946"/>
            <a:ext cx="4544291" cy="2862322"/>
          </a:xfrm>
          <a:prstGeom prst="rect">
            <a:avLst/>
          </a:prstGeom>
          <a:noFill/>
        </p:spPr>
        <p:txBody>
          <a:bodyPr wrap="square" rtlCol="0">
            <a:spAutoFit/>
          </a:bodyPr>
          <a:lstStyle/>
          <a:p>
            <a:pPr algn="just"/>
            <a:r>
              <a:rPr lang="en-US" sz="2000" b="1" i="1" dirty="0"/>
              <a:t>Network topology refers to the shape or the arrangement of the different elements in a computer network (i.e. links and nodes).  </a:t>
            </a:r>
            <a:endParaRPr lang="en-US" sz="2000" b="1" i="1" dirty="0" smtClean="0"/>
          </a:p>
          <a:p>
            <a:pPr algn="just"/>
            <a:r>
              <a:rPr lang="en-US" sz="2000" b="1" i="1" dirty="0" smtClean="0"/>
              <a:t>Network </a:t>
            </a:r>
            <a:r>
              <a:rPr lang="en-US" sz="2000" b="1" i="1" dirty="0"/>
              <a:t>Topology defines how different nodes in a network are connected to each other and how they communicate is determined by the network's </a:t>
            </a:r>
            <a:r>
              <a:rPr lang="en-US" sz="2000" b="1" i="1" dirty="0" smtClean="0"/>
              <a:t>topology.</a:t>
            </a:r>
            <a:endParaRPr lang="en-US" sz="2000" dirty="0"/>
          </a:p>
        </p:txBody>
      </p:sp>
    </p:spTree>
  </p:cSld>
  <p:clrMapOvr>
    <a:masterClrMapping/>
  </p:clrMapOvr>
  <p:transition spd="med">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85800" y="380999"/>
            <a:ext cx="6870700" cy="602673"/>
          </a:xfrm>
        </p:spPr>
        <p:txBody>
          <a:bodyPr/>
          <a:lstStyle/>
          <a:p>
            <a:r>
              <a:rPr lang="en-US" dirty="0" smtClean="0"/>
              <a:t>Mesh Topology</a:t>
            </a:r>
            <a:endParaRPr lang="en-US" dirty="0"/>
          </a:p>
        </p:txBody>
      </p:sp>
      <p:sp>
        <p:nvSpPr>
          <p:cNvPr id="9" name="TextBox 8"/>
          <p:cNvSpPr txBox="1"/>
          <p:nvPr/>
        </p:nvSpPr>
        <p:spPr>
          <a:xfrm>
            <a:off x="332509" y="2382981"/>
            <a:ext cx="3962400" cy="2308324"/>
          </a:xfrm>
          <a:prstGeom prst="rect">
            <a:avLst/>
          </a:prstGeom>
          <a:noFill/>
        </p:spPr>
        <p:txBody>
          <a:bodyPr wrap="square" rtlCol="0">
            <a:spAutoFit/>
          </a:bodyPr>
          <a:lstStyle/>
          <a:p>
            <a:pPr algn="just"/>
            <a:r>
              <a:rPr lang="en-US" b="1" i="1" dirty="0">
                <a:latin typeface="Algerian" pitchFamily="82" charset="0"/>
              </a:rPr>
              <a:t>Full Mesh</a:t>
            </a:r>
            <a:endParaRPr lang="en-US" dirty="0">
              <a:latin typeface="Algerian" pitchFamily="82" charset="0"/>
            </a:endParaRPr>
          </a:p>
          <a:p>
            <a:r>
              <a:rPr lang="en-US" b="1" i="1" dirty="0"/>
              <a:t> </a:t>
            </a:r>
            <a:endParaRPr lang="en-US" dirty="0"/>
          </a:p>
          <a:p>
            <a:pPr algn="just"/>
            <a:r>
              <a:rPr lang="en-US" b="1" i="1" dirty="0"/>
              <a:t>All hosts have a point-to-point connection to every other host in the network. Thus for every new host n(n-1)/2 connections are required.</a:t>
            </a:r>
            <a:endParaRPr lang="en-US" dirty="0"/>
          </a:p>
          <a:p>
            <a:endParaRPr lang="en-US" dirty="0"/>
          </a:p>
        </p:txBody>
      </p:sp>
      <p:pic>
        <p:nvPicPr>
          <p:cNvPr id="10" name="Picture 9" descr="Full Mesh Topology"/>
          <p:cNvPicPr/>
          <p:nvPr/>
        </p:nvPicPr>
        <p:blipFill>
          <a:blip r:embed="rId2" cstate="print"/>
          <a:srcRect/>
          <a:stretch>
            <a:fillRect/>
          </a:stretch>
        </p:blipFill>
        <p:spPr bwMode="auto">
          <a:xfrm>
            <a:off x="4558145" y="1911927"/>
            <a:ext cx="4397456" cy="3172691"/>
          </a:xfrm>
          <a:prstGeom prst="rect">
            <a:avLst/>
          </a:prstGeom>
          <a:noFill/>
          <a:ln w="9525">
            <a:noFill/>
            <a:miter lim="800000"/>
            <a:headEnd/>
            <a:tailEnd/>
          </a:ln>
        </p:spPr>
      </p:pic>
    </p:spTree>
  </p:cSld>
  <p:clrMapOvr>
    <a:masterClrMapping/>
  </p:clrMapOvr>
  <p:transition spd="med">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85800" y="381000"/>
            <a:ext cx="6870700" cy="727364"/>
          </a:xfrm>
        </p:spPr>
        <p:txBody>
          <a:bodyPr/>
          <a:lstStyle/>
          <a:p>
            <a:r>
              <a:rPr lang="en-US" dirty="0" smtClean="0"/>
              <a:t>Partial Mesh</a:t>
            </a:r>
            <a:endParaRPr lang="en-US" dirty="0"/>
          </a:p>
        </p:txBody>
      </p:sp>
      <p:sp>
        <p:nvSpPr>
          <p:cNvPr id="10" name="TextBox 9"/>
          <p:cNvSpPr txBox="1"/>
          <p:nvPr/>
        </p:nvSpPr>
        <p:spPr>
          <a:xfrm>
            <a:off x="332509" y="2382981"/>
            <a:ext cx="3740727" cy="1908215"/>
          </a:xfrm>
          <a:prstGeom prst="rect">
            <a:avLst/>
          </a:prstGeom>
          <a:noFill/>
        </p:spPr>
        <p:txBody>
          <a:bodyPr wrap="square" rtlCol="0">
            <a:spAutoFit/>
          </a:bodyPr>
          <a:lstStyle/>
          <a:p>
            <a:r>
              <a:rPr lang="en-US" sz="2000" b="1" dirty="0" smtClean="0"/>
              <a:t/>
            </a:r>
            <a:br>
              <a:rPr lang="en-US" sz="2000" b="1" dirty="0" smtClean="0"/>
            </a:br>
            <a:r>
              <a:rPr lang="en-US" sz="2000" b="1" dirty="0" smtClean="0"/>
              <a:t>Partially </a:t>
            </a:r>
            <a:r>
              <a:rPr lang="en-US" sz="2000" b="1" dirty="0"/>
              <a:t>Mesh </a:t>
            </a:r>
            <a:r>
              <a:rPr lang="en-US" sz="2000" b="1" dirty="0" smtClean="0"/>
              <a:t>Topology</a:t>
            </a:r>
            <a:r>
              <a:rPr lang="en-US" sz="2000" dirty="0" smtClean="0"/>
              <a:t> </a:t>
            </a:r>
            <a:r>
              <a:rPr lang="en-US" sz="2000" b="1" i="1" dirty="0" smtClean="0"/>
              <a:t>Not </a:t>
            </a:r>
            <a:r>
              <a:rPr lang="en-US" sz="2000" b="1" i="1" dirty="0"/>
              <a:t>all hosts have point-to-point connection to every other host.</a:t>
            </a:r>
            <a:endParaRPr lang="en-US" sz="2000" b="1" dirty="0"/>
          </a:p>
          <a:p>
            <a:endParaRPr lang="en-US" dirty="0"/>
          </a:p>
        </p:txBody>
      </p:sp>
      <p:pic>
        <p:nvPicPr>
          <p:cNvPr id="30730" name="Picture 10"/>
          <p:cNvPicPr>
            <a:picLocks noChangeAspect="1" noChangeArrowheads="1"/>
          </p:cNvPicPr>
          <p:nvPr/>
        </p:nvPicPr>
        <p:blipFill>
          <a:blip r:embed="rId2" cstate="print"/>
          <a:srcRect/>
          <a:stretch>
            <a:fillRect/>
          </a:stretch>
        </p:blipFill>
        <p:spPr bwMode="auto">
          <a:xfrm>
            <a:off x="4156364" y="1911928"/>
            <a:ext cx="4621791" cy="3255818"/>
          </a:xfrm>
          <a:prstGeom prst="rect">
            <a:avLst/>
          </a:prstGeom>
          <a:noFill/>
          <a:ln w="9525">
            <a:noFill/>
            <a:miter lim="800000"/>
            <a:headEnd/>
            <a:tailEnd/>
          </a:ln>
        </p:spPr>
      </p:pic>
    </p:spTree>
  </p:cSld>
  <p:clrMapOvr>
    <a:masterClrMapping/>
  </p:clrMapOvr>
  <p:transition spd="med">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t>Science</a:t>
            </a:r>
          </a:p>
        </p:txBody>
      </p:sp>
      <p:sp>
        <p:nvSpPr>
          <p:cNvPr id="34825" name="Rectangle 9"/>
          <p:cNvSpPr>
            <a:spLocks noGrp="1" noChangeArrowheads="1"/>
          </p:cNvSpPr>
          <p:nvPr>
            <p:ph type="body" sz="half" idx="1"/>
          </p:nvPr>
        </p:nvSpPr>
        <p:spPr/>
        <p:txBody>
          <a:bodyPr/>
          <a:lstStyle/>
          <a:p>
            <a:r>
              <a:rPr lang="en-US"/>
              <a:t>Briefly describe the topics you will cover this year in Science.</a:t>
            </a:r>
          </a:p>
          <a:p>
            <a:r>
              <a:rPr lang="en-US"/>
              <a:t>This may take more than one slide.</a:t>
            </a:r>
          </a:p>
          <a:p>
            <a:endParaRPr lang="en-US"/>
          </a:p>
        </p:txBody>
      </p:sp>
      <p:pic>
        <p:nvPicPr>
          <p:cNvPr id="34835" name="Picture 19" descr="Microscope, test tubes, and specimen slides"/>
          <p:cNvPicPr>
            <a:picLocks noChangeAspect="1" noChangeArrowheads="1"/>
          </p:cNvPicPr>
          <p:nvPr>
            <p:ph sz="half" idx="2"/>
          </p:nvPr>
        </p:nvPicPr>
        <p:blipFill>
          <a:blip r:embed="rId2" cstate="print"/>
          <a:srcRect/>
          <a:stretch>
            <a:fillRect/>
          </a:stretch>
        </p:blipFill>
        <p:spPr>
          <a:xfrm>
            <a:off x="5033963" y="2089150"/>
            <a:ext cx="2751137" cy="2757488"/>
          </a:xfrm>
          <a:noFill/>
        </p:spPr>
      </p:pic>
    </p:spTree>
  </p:cSld>
  <p:clrMapOvr>
    <a:masterClrMapping/>
  </p:clrMapOvr>
  <p:transition spd="med">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4"/>
          <p:cNvSpPr>
            <a:spLocks noGrp="1" noChangeArrowheads="1"/>
          </p:cNvSpPr>
          <p:nvPr>
            <p:ph type="title"/>
          </p:nvPr>
        </p:nvSpPr>
        <p:spPr>
          <a:xfrm>
            <a:off x="685800" y="381000"/>
            <a:ext cx="6870700" cy="796636"/>
          </a:xfrm>
        </p:spPr>
        <p:txBody>
          <a:bodyPr/>
          <a:lstStyle/>
          <a:p>
            <a:r>
              <a:rPr lang="en-US" dirty="0" smtClean="0"/>
              <a:t>Bus Topology</a:t>
            </a:r>
            <a:endParaRPr lang="en-US" dirty="0"/>
          </a:p>
        </p:txBody>
      </p:sp>
      <p:sp>
        <p:nvSpPr>
          <p:cNvPr id="9" name="TextBox 8"/>
          <p:cNvSpPr txBox="1"/>
          <p:nvPr/>
        </p:nvSpPr>
        <p:spPr>
          <a:xfrm>
            <a:off x="443345" y="2272146"/>
            <a:ext cx="4197928" cy="2523768"/>
          </a:xfrm>
          <a:prstGeom prst="rect">
            <a:avLst/>
          </a:prstGeom>
          <a:noFill/>
        </p:spPr>
        <p:txBody>
          <a:bodyPr wrap="square" rtlCol="0">
            <a:spAutoFit/>
          </a:bodyPr>
          <a:lstStyle/>
          <a:p>
            <a:pPr lvl="0"/>
            <a:r>
              <a:rPr lang="en-US" sz="2000" b="1" i="1" dirty="0"/>
              <a:t>Bus networks use a common backbone to connect all devices.</a:t>
            </a:r>
            <a:endParaRPr lang="en-US" sz="2000" dirty="0"/>
          </a:p>
          <a:p>
            <a:pPr lvl="0"/>
            <a:r>
              <a:rPr lang="en-US" sz="2000" b="1" i="1" dirty="0"/>
              <a:t>All devices are connected to a central cable, called the bus or backbone. Bus networks are relatively inexpensive and easy to install for small networks.</a:t>
            </a:r>
            <a:endParaRPr lang="en-US" sz="2000" dirty="0"/>
          </a:p>
          <a:p>
            <a:endParaRPr lang="en-US" dirty="0"/>
          </a:p>
        </p:txBody>
      </p:sp>
      <p:pic>
        <p:nvPicPr>
          <p:cNvPr id="10" name="Picture 9" descr="https://www.edrawsoft.com/images/network/Bus-Network-Topology.png"/>
          <p:cNvPicPr/>
          <p:nvPr/>
        </p:nvPicPr>
        <p:blipFill>
          <a:blip r:embed="rId2" cstate="print"/>
          <a:srcRect/>
          <a:stretch>
            <a:fillRect/>
          </a:stretch>
        </p:blipFill>
        <p:spPr bwMode="auto">
          <a:xfrm>
            <a:off x="4710545" y="1697356"/>
            <a:ext cx="4190999" cy="3463290"/>
          </a:xfrm>
          <a:prstGeom prst="rect">
            <a:avLst/>
          </a:prstGeom>
          <a:noFill/>
          <a:ln w="9525">
            <a:noFill/>
            <a:miter lim="800000"/>
            <a:headEnd/>
            <a:tailEnd/>
          </a:ln>
        </p:spPr>
      </p:pic>
    </p:spTree>
  </p:cSld>
  <p:clrMapOvr>
    <a:masterClrMapping/>
  </p:clrMapOvr>
  <p:transition spd="med">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85800" y="381000"/>
            <a:ext cx="6870700" cy="658091"/>
          </a:xfrm>
        </p:spPr>
        <p:txBody>
          <a:bodyPr/>
          <a:lstStyle/>
          <a:p>
            <a:r>
              <a:rPr lang="en-US" dirty="0" smtClean="0"/>
              <a:t>Ring Topology</a:t>
            </a:r>
            <a:endParaRPr lang="en-US" dirty="0"/>
          </a:p>
        </p:txBody>
      </p:sp>
      <p:sp>
        <p:nvSpPr>
          <p:cNvPr id="9" name="TextBox 8"/>
          <p:cNvSpPr txBox="1"/>
          <p:nvPr/>
        </p:nvSpPr>
        <p:spPr>
          <a:xfrm>
            <a:off x="249380" y="1662546"/>
            <a:ext cx="4350329" cy="3785652"/>
          </a:xfrm>
          <a:prstGeom prst="rect">
            <a:avLst/>
          </a:prstGeom>
          <a:noFill/>
        </p:spPr>
        <p:txBody>
          <a:bodyPr wrap="square" rtlCol="0">
            <a:spAutoFit/>
          </a:bodyPr>
          <a:lstStyle/>
          <a:p>
            <a:pPr algn="just"/>
            <a:r>
              <a:rPr lang="en-US" sz="2000" b="1" i="1" dirty="0"/>
              <a:t>In Ring Topology, all the nodes are connected to each-other in such a way that they make a closed loop. Each workstation is connected to two other components on either side, and it communicates with these two adjacent neighbors. Data travels around the network, in one direction. Sending and receiving of data takes place by the help of TOKEN.</a:t>
            </a:r>
            <a:endParaRPr lang="en-US" sz="2000" dirty="0"/>
          </a:p>
        </p:txBody>
      </p:sp>
      <p:pic>
        <p:nvPicPr>
          <p:cNvPr id="10" name="Picture 9" descr="http://www.webtechnologies.co.tz/images/ring-network.gif"/>
          <p:cNvPicPr/>
          <p:nvPr/>
        </p:nvPicPr>
        <p:blipFill>
          <a:blip r:embed="rId2" cstate="print"/>
          <a:srcRect/>
          <a:stretch>
            <a:fillRect/>
          </a:stretch>
        </p:blipFill>
        <p:spPr bwMode="auto">
          <a:xfrm>
            <a:off x="4777964" y="1795648"/>
            <a:ext cx="4199782" cy="3275116"/>
          </a:xfrm>
          <a:prstGeom prst="rect">
            <a:avLst/>
          </a:prstGeom>
          <a:noFill/>
          <a:ln w="9525">
            <a:noFill/>
            <a:miter lim="800000"/>
            <a:headEnd/>
            <a:tailEnd/>
          </a:ln>
        </p:spPr>
      </p:pic>
    </p:spTree>
  </p:cSld>
  <p:clrMapOvr>
    <a:masterClrMapping/>
  </p:clrMapOvr>
  <p:transition spd="med">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85800" y="381000"/>
            <a:ext cx="6870700" cy="547255"/>
          </a:xfrm>
        </p:spPr>
        <p:txBody>
          <a:bodyPr/>
          <a:lstStyle/>
          <a:p>
            <a:r>
              <a:rPr lang="en-US" dirty="0" smtClean="0"/>
              <a:t>Star Topology</a:t>
            </a:r>
            <a:endParaRPr lang="en-US" dirty="0"/>
          </a:p>
        </p:txBody>
      </p:sp>
      <p:sp>
        <p:nvSpPr>
          <p:cNvPr id="7" name="TextBox 6"/>
          <p:cNvSpPr txBox="1"/>
          <p:nvPr/>
        </p:nvSpPr>
        <p:spPr>
          <a:xfrm>
            <a:off x="249382" y="1676400"/>
            <a:ext cx="4641273" cy="3139321"/>
          </a:xfrm>
          <a:prstGeom prst="rect">
            <a:avLst/>
          </a:prstGeom>
          <a:noFill/>
        </p:spPr>
        <p:txBody>
          <a:bodyPr wrap="square" rtlCol="0">
            <a:spAutoFit/>
          </a:bodyPr>
          <a:lstStyle/>
          <a:p>
            <a:pPr lvl="0">
              <a:buFont typeface="Wingdings" pitchFamily="2" charset="2"/>
              <a:buChar char="Ø"/>
            </a:pPr>
            <a:r>
              <a:rPr lang="en-US" b="1" i="1" dirty="0" smtClean="0"/>
              <a:t>n </a:t>
            </a:r>
            <a:r>
              <a:rPr lang="en-US" b="1" i="1" dirty="0"/>
              <a:t>Star topology, all the components of network are connected to the central device called “hub” which may be a hub, a router or a switch</a:t>
            </a:r>
            <a:r>
              <a:rPr lang="en-US" b="1" i="1" dirty="0" smtClean="0"/>
              <a:t>.</a:t>
            </a:r>
          </a:p>
          <a:p>
            <a:pPr lvl="0"/>
            <a:endParaRPr lang="en-US" dirty="0"/>
          </a:p>
          <a:p>
            <a:pPr lvl="0">
              <a:buFont typeface="Wingdings" pitchFamily="2" charset="2"/>
              <a:buChar char="Ø"/>
            </a:pPr>
            <a:r>
              <a:rPr lang="en-US" b="1" i="1" dirty="0"/>
              <a:t>All devices are connected to a central hub. Star networks are relatively easy to install and manage, but bottlenecks can occur because all data must pass through the hub</a:t>
            </a:r>
            <a:endParaRPr lang="en-US" dirty="0"/>
          </a:p>
          <a:p>
            <a:endParaRPr lang="en-US" dirty="0"/>
          </a:p>
        </p:txBody>
      </p:sp>
      <p:pic>
        <p:nvPicPr>
          <p:cNvPr id="8" name="Picture 7" descr="http://1.bp.blogspot.com/-f1_JocDm57Y/UA-rnslcCCI/AAAAAAAAAIA/jVQ9wo3hIgE/s1600/star+topology.jpg"/>
          <p:cNvPicPr/>
          <p:nvPr/>
        </p:nvPicPr>
        <p:blipFill>
          <a:blip r:embed="rId2" cstate="print"/>
          <a:srcRect/>
          <a:stretch>
            <a:fillRect/>
          </a:stretch>
        </p:blipFill>
        <p:spPr bwMode="auto">
          <a:xfrm>
            <a:off x="4779818" y="1731819"/>
            <a:ext cx="4184073" cy="2673926"/>
          </a:xfrm>
          <a:prstGeom prst="rect">
            <a:avLst/>
          </a:prstGeom>
          <a:noFill/>
          <a:ln w="9525">
            <a:noFill/>
            <a:miter lim="800000"/>
            <a:headEnd/>
            <a:tailEnd/>
          </a:ln>
        </p:spPr>
      </p:pic>
    </p:spTree>
  </p:cSld>
  <p:clrMapOvr>
    <a:masterClrMapping/>
  </p:clrMapOvr>
  <p:transition spd="med">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85800" y="381000"/>
            <a:ext cx="6870700" cy="602673"/>
          </a:xfrm>
        </p:spPr>
        <p:txBody>
          <a:bodyPr/>
          <a:lstStyle/>
          <a:p>
            <a:r>
              <a:rPr lang="en-US" dirty="0" smtClean="0"/>
              <a:t>Tree Topology</a:t>
            </a:r>
            <a:endParaRPr lang="en-US" dirty="0"/>
          </a:p>
        </p:txBody>
      </p:sp>
      <p:sp>
        <p:nvSpPr>
          <p:cNvPr id="7" name="TextBox 6"/>
          <p:cNvSpPr txBox="1"/>
          <p:nvPr/>
        </p:nvSpPr>
        <p:spPr>
          <a:xfrm>
            <a:off x="318654" y="1440873"/>
            <a:ext cx="4336473" cy="3754874"/>
          </a:xfrm>
          <a:prstGeom prst="rect">
            <a:avLst/>
          </a:prstGeom>
          <a:noFill/>
        </p:spPr>
        <p:txBody>
          <a:bodyPr wrap="square" rtlCol="0">
            <a:spAutoFit/>
          </a:bodyPr>
          <a:lstStyle/>
          <a:p>
            <a:pPr lvl="0" algn="just">
              <a:buFont typeface="Wingdings" pitchFamily="2" charset="2"/>
              <a:buChar char="Ø"/>
            </a:pPr>
            <a:r>
              <a:rPr lang="en-US" sz="2000" b="1" i="1" dirty="0"/>
              <a:t>It is also called Expanded Star Topology. </a:t>
            </a:r>
            <a:endParaRPr lang="en-US" sz="2000" dirty="0"/>
          </a:p>
          <a:p>
            <a:pPr lvl="0" algn="just">
              <a:buFont typeface="Wingdings" pitchFamily="2" charset="2"/>
              <a:buChar char="Ø"/>
            </a:pPr>
            <a:r>
              <a:rPr lang="en-US" sz="2000" b="1" i="1" dirty="0"/>
              <a:t>Tree Topology integrates the characteristics of Star and Bus Topology. </a:t>
            </a:r>
            <a:endParaRPr lang="en-US" sz="2000" dirty="0"/>
          </a:p>
          <a:p>
            <a:pPr lvl="0" algn="just">
              <a:buFont typeface="Wingdings" pitchFamily="2" charset="2"/>
              <a:buChar char="Ø"/>
            </a:pPr>
            <a:r>
              <a:rPr lang="en-US" sz="2000" b="1" i="1" dirty="0"/>
              <a:t>In Tree Topology, the number of Star networks are connected using Bus.</a:t>
            </a:r>
            <a:endParaRPr lang="en-US" sz="2000" dirty="0"/>
          </a:p>
          <a:p>
            <a:pPr lvl="0" algn="just"/>
            <a:r>
              <a:rPr lang="en-US" sz="2000" b="1" i="1" dirty="0"/>
              <a:t>This main cable seems like a main stem of a tree, and other star networks as the branches.</a:t>
            </a:r>
            <a:endParaRPr lang="en-US" sz="2000" dirty="0"/>
          </a:p>
          <a:p>
            <a:endParaRPr lang="en-US" dirty="0"/>
          </a:p>
        </p:txBody>
      </p:sp>
      <p:pic>
        <p:nvPicPr>
          <p:cNvPr id="8" name="Picture 7" descr="http://fcit.usf.edu/network/chap5/pics/tree.gif"/>
          <p:cNvPicPr/>
          <p:nvPr/>
        </p:nvPicPr>
        <p:blipFill>
          <a:blip r:embed="rId2" cstate="print"/>
          <a:srcRect/>
          <a:stretch>
            <a:fillRect/>
          </a:stretch>
        </p:blipFill>
        <p:spPr bwMode="auto">
          <a:xfrm>
            <a:off x="4745182" y="1529600"/>
            <a:ext cx="4114800" cy="3374909"/>
          </a:xfrm>
          <a:prstGeom prst="rect">
            <a:avLst/>
          </a:prstGeom>
          <a:noFill/>
          <a:ln w="9525">
            <a:noFill/>
            <a:miter lim="800000"/>
            <a:headEnd/>
            <a:tailEnd/>
          </a:ln>
        </p:spPr>
      </p:pic>
    </p:spTree>
  </p:cSld>
  <p:clrMapOvr>
    <a:masterClrMapping/>
  </p:clrMapOvr>
  <p:transition spd="med">
    <p:random/>
  </p:transition>
  <p:timing>
    <p:tnLst>
      <p:par>
        <p:cTn id="1" dur="indefinite" restart="never" nodeType="tmRoot"/>
      </p:par>
    </p:tnLst>
  </p:timing>
</p:sld>
</file>

<file path=ppt/theme/theme1.xml><?xml version="1.0" encoding="utf-8"?>
<a:theme xmlns:a="http://schemas.openxmlformats.org/drawingml/2006/main" name="Back-to-school presentation">
  <a:themeElements>
    <a:clrScheme name="Back to school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ack to school presentation">
      <a:majorFont>
        <a:latin typeface="Comic Sans MS"/>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Back to school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ack to school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ack to school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ack to school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ack to school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ack to school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ack to school presentatio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ack to school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ack to school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ack to school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ack to school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ack to school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rayons">
  <a:themeElements>
    <a:clrScheme name="Crayons 1">
      <a:dk1>
        <a:srgbClr val="000000"/>
      </a:dk1>
      <a:lt1>
        <a:srgbClr val="FFFFFF"/>
      </a:lt1>
      <a:dk2>
        <a:srgbClr val="FF0000"/>
      </a:dk2>
      <a:lt2>
        <a:srgbClr val="FFB800"/>
      </a:lt2>
      <a:accent1>
        <a:srgbClr val="FFEF66"/>
      </a:accent1>
      <a:accent2>
        <a:srgbClr val="000000"/>
      </a:accent2>
      <a:accent3>
        <a:srgbClr val="FFFFFF"/>
      </a:accent3>
      <a:accent4>
        <a:srgbClr val="000000"/>
      </a:accent4>
      <a:accent5>
        <a:srgbClr val="FFF6B8"/>
      </a:accent5>
      <a:accent6>
        <a:srgbClr val="000000"/>
      </a:accent6>
      <a:hlink>
        <a:srgbClr val="00B200"/>
      </a:hlink>
      <a:folHlink>
        <a:srgbClr val="703DFF"/>
      </a:folHlink>
    </a:clrScheme>
    <a:fontScheme name="Crayons">
      <a:majorFont>
        <a:latin typeface="Comic Sans MS"/>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rayons 1">
        <a:dk1>
          <a:srgbClr val="000000"/>
        </a:dk1>
        <a:lt1>
          <a:srgbClr val="FFFFFF"/>
        </a:lt1>
        <a:dk2>
          <a:srgbClr val="FF0000"/>
        </a:dk2>
        <a:lt2>
          <a:srgbClr val="FFB800"/>
        </a:lt2>
        <a:accent1>
          <a:srgbClr val="FFEF66"/>
        </a:accent1>
        <a:accent2>
          <a:srgbClr val="000000"/>
        </a:accent2>
        <a:accent3>
          <a:srgbClr val="FFFFFF"/>
        </a:accent3>
        <a:accent4>
          <a:srgbClr val="000000"/>
        </a:accent4>
        <a:accent5>
          <a:srgbClr val="FFF6B8"/>
        </a:accent5>
        <a:accent6>
          <a:srgbClr val="000000"/>
        </a:accent6>
        <a:hlink>
          <a:srgbClr val="00B200"/>
        </a:hlink>
        <a:folHlink>
          <a:srgbClr val="703DFF"/>
        </a:folHlink>
      </a:clrScheme>
      <a:clrMap bg1="lt1" tx1="dk1" bg2="lt2" tx2="dk2" accent1="accent1" accent2="accent2" accent3="accent3" accent4="accent4" accent5="accent5" accent6="accent6" hlink="hlink" folHlink="folHlink"/>
    </a:extraClrScheme>
    <a:extraClrScheme>
      <a:clrScheme name="Crayons 2">
        <a:dk1>
          <a:srgbClr val="000000"/>
        </a:dk1>
        <a:lt1>
          <a:srgbClr val="FFFFFF"/>
        </a:lt1>
        <a:dk2>
          <a:srgbClr val="000000"/>
        </a:dk2>
        <a:lt2>
          <a:srgbClr val="99CCFF"/>
        </a:lt2>
        <a:accent1>
          <a:srgbClr val="CCCCFF"/>
        </a:accent1>
        <a:accent2>
          <a:srgbClr val="000066"/>
        </a:accent2>
        <a:accent3>
          <a:srgbClr val="FFFFFF"/>
        </a:accent3>
        <a:accent4>
          <a:srgbClr val="000000"/>
        </a:accent4>
        <a:accent5>
          <a:srgbClr val="E2E2FF"/>
        </a:accent5>
        <a:accent6>
          <a:srgbClr val="00005C"/>
        </a:accent6>
        <a:hlink>
          <a:srgbClr val="00B200"/>
        </a:hlink>
        <a:folHlink>
          <a:srgbClr val="CCFF33"/>
        </a:folHlink>
      </a:clrScheme>
      <a:clrMap bg1="lt1" tx1="dk1" bg2="lt2" tx2="dk2" accent1="accent1" accent2="accent2" accent3="accent3" accent4="accent4" accent5="accent5" accent6="accent6" hlink="hlink" folHlink="folHlink"/>
    </a:extraClrScheme>
    <a:extraClrScheme>
      <a:clrScheme name="Crayons 3">
        <a:dk1>
          <a:srgbClr val="000000"/>
        </a:dk1>
        <a:lt1>
          <a:srgbClr val="FFFFFF"/>
        </a:lt1>
        <a:dk2>
          <a:srgbClr val="000000"/>
        </a:dk2>
        <a:lt2>
          <a:srgbClr val="3399FF"/>
        </a:lt2>
        <a:accent1>
          <a:srgbClr val="CCECFF"/>
        </a:accent1>
        <a:accent2>
          <a:srgbClr val="008080"/>
        </a:accent2>
        <a:accent3>
          <a:srgbClr val="FFFFFF"/>
        </a:accent3>
        <a:accent4>
          <a:srgbClr val="000000"/>
        </a:accent4>
        <a:accent5>
          <a:srgbClr val="E2F4FF"/>
        </a:accent5>
        <a:accent6>
          <a:srgbClr val="007373"/>
        </a:accent6>
        <a:hlink>
          <a:srgbClr val="009999"/>
        </a:hlink>
        <a:folHlink>
          <a:srgbClr val="3366CC"/>
        </a:folHlink>
      </a:clrScheme>
      <a:clrMap bg1="lt1" tx1="dk1" bg2="lt2" tx2="dk2" accent1="accent1" accent2="accent2" accent3="accent3" accent4="accent4" accent5="accent5" accent6="accent6" hlink="hlink" folHlink="folHlink"/>
    </a:extraClrScheme>
    <a:extraClrScheme>
      <a:clrScheme name="Crayons 4">
        <a:dk1>
          <a:srgbClr val="808000"/>
        </a:dk1>
        <a:lt1>
          <a:srgbClr val="FFFFFF"/>
        </a:lt1>
        <a:dk2>
          <a:srgbClr val="336600"/>
        </a:dk2>
        <a:lt2>
          <a:srgbClr val="FFFFFF"/>
        </a:lt2>
        <a:accent1>
          <a:srgbClr val="99CC00"/>
        </a:accent1>
        <a:accent2>
          <a:srgbClr val="003300"/>
        </a:accent2>
        <a:accent3>
          <a:srgbClr val="ADB8AA"/>
        </a:accent3>
        <a:accent4>
          <a:srgbClr val="DADADA"/>
        </a:accent4>
        <a:accent5>
          <a:srgbClr val="CAE2AA"/>
        </a:accent5>
        <a:accent6>
          <a:srgbClr val="002D00"/>
        </a:accent6>
        <a:hlink>
          <a:srgbClr val="CCCC00"/>
        </a:hlink>
        <a:folHlink>
          <a:srgbClr val="CCFF33"/>
        </a:folHlink>
      </a:clrScheme>
      <a:clrMap bg1="dk2" tx1="lt1" bg2="dk1" tx2="lt2" accent1="accent1" accent2="accent2" accent3="accent3" accent4="accent4" accent5="accent5" accent6="accent6" hlink="hlink" folHlink="folHlink"/>
    </a:extraClrScheme>
    <a:extraClrScheme>
      <a:clrScheme name="Crayons 5">
        <a:dk1>
          <a:srgbClr val="808080"/>
        </a:dk1>
        <a:lt1>
          <a:srgbClr val="FFFFFF"/>
        </a:lt1>
        <a:dk2>
          <a:srgbClr val="003366"/>
        </a:dk2>
        <a:lt2>
          <a:srgbClr val="CCECFF"/>
        </a:lt2>
        <a:accent1>
          <a:srgbClr val="33CCCC"/>
        </a:accent1>
        <a:accent2>
          <a:srgbClr val="006699"/>
        </a:accent2>
        <a:accent3>
          <a:srgbClr val="AAADB8"/>
        </a:accent3>
        <a:accent4>
          <a:srgbClr val="DADADA"/>
        </a:accent4>
        <a:accent5>
          <a:srgbClr val="ADE2E2"/>
        </a:accent5>
        <a:accent6>
          <a:srgbClr val="005C8A"/>
        </a:accent6>
        <a:hlink>
          <a:srgbClr val="00FFFF"/>
        </a:hlink>
        <a:folHlink>
          <a:srgbClr val="0000FF"/>
        </a:folHlink>
      </a:clrScheme>
      <a:clrMap bg1="dk2" tx1="lt1" bg2="dk1" tx2="lt2" accent1="accent1" accent2="accent2" accent3="accent3" accent4="accent4" accent5="accent5" accent6="accent6" hlink="hlink" folHlink="folHlink"/>
    </a:extraClrScheme>
    <a:extraClrScheme>
      <a:clrScheme name="Crayons 6">
        <a:dk1>
          <a:srgbClr val="6666FF"/>
        </a:dk1>
        <a:lt1>
          <a:srgbClr val="FFFFFF"/>
        </a:lt1>
        <a:dk2>
          <a:srgbClr val="000066"/>
        </a:dk2>
        <a:lt2>
          <a:srgbClr val="FFFFFF"/>
        </a:lt2>
        <a:accent1>
          <a:srgbClr val="33CCFF"/>
        </a:accent1>
        <a:accent2>
          <a:srgbClr val="0000FF"/>
        </a:accent2>
        <a:accent3>
          <a:srgbClr val="AAAAB8"/>
        </a:accent3>
        <a:accent4>
          <a:srgbClr val="DADADA"/>
        </a:accent4>
        <a:accent5>
          <a:srgbClr val="ADE2FF"/>
        </a:accent5>
        <a:accent6>
          <a:srgbClr val="0000E7"/>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Crayons 7">
        <a:dk1>
          <a:srgbClr val="000000"/>
        </a:dk1>
        <a:lt1>
          <a:srgbClr val="FFFFFF"/>
        </a:lt1>
        <a:dk2>
          <a:srgbClr val="800080"/>
        </a:dk2>
        <a:lt2>
          <a:srgbClr val="FFFFFF"/>
        </a:lt2>
        <a:accent1>
          <a:srgbClr val="CC66FF"/>
        </a:accent1>
        <a:accent2>
          <a:srgbClr val="990099"/>
        </a:accent2>
        <a:accent3>
          <a:srgbClr val="C0AAC0"/>
        </a:accent3>
        <a:accent4>
          <a:srgbClr val="DADADA"/>
        </a:accent4>
        <a:accent5>
          <a:srgbClr val="E2B8FF"/>
        </a:accent5>
        <a:accent6>
          <a:srgbClr val="8A008A"/>
        </a:accent6>
        <a:hlink>
          <a:srgbClr val="FF9900"/>
        </a:hlink>
        <a:folHlink>
          <a:srgbClr val="FF3300"/>
        </a:folHlink>
      </a:clrScheme>
      <a:clrMap bg1="dk2" tx1="lt1" bg2="dk1" tx2="lt2" accent1="accent1" accent2="accent2" accent3="accent3" accent4="accent4" accent5="accent5" accent6="accent6" hlink="hlink" folHlink="folHlink"/>
    </a:extraClrScheme>
    <a:extraClrScheme>
      <a:clrScheme name="Crayons 8">
        <a:dk1>
          <a:srgbClr val="FF3300"/>
        </a:dk1>
        <a:lt1>
          <a:srgbClr val="FFFFFF"/>
        </a:lt1>
        <a:dk2>
          <a:srgbClr val="800000"/>
        </a:dk2>
        <a:lt2>
          <a:srgbClr val="FFFFCC"/>
        </a:lt2>
        <a:accent1>
          <a:srgbClr val="FF7C80"/>
        </a:accent1>
        <a:accent2>
          <a:srgbClr val="990000"/>
        </a:accent2>
        <a:accent3>
          <a:srgbClr val="C0AAAA"/>
        </a:accent3>
        <a:accent4>
          <a:srgbClr val="DADADA"/>
        </a:accent4>
        <a:accent5>
          <a:srgbClr val="FFBFC0"/>
        </a:accent5>
        <a:accent6>
          <a:srgbClr val="8A0000"/>
        </a:accent6>
        <a:hlink>
          <a:srgbClr val="FF66CC"/>
        </a:hlink>
        <a:folHlink>
          <a:srgbClr val="FFCC0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Back-to-school presentation</Template>
  <TotalTime>32</TotalTime>
  <Words>332</Words>
  <Application>Microsoft Office PowerPoint</Application>
  <PresentationFormat>On-screen Show (4:3)</PresentationFormat>
  <Paragraphs>32</Paragraphs>
  <Slides>11</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11</vt:i4>
      </vt:variant>
    </vt:vector>
  </HeadingPairs>
  <TitlesOfParts>
    <vt:vector size="16" baseType="lpstr">
      <vt:lpstr>Arial</vt:lpstr>
      <vt:lpstr>Comic Sans MS</vt:lpstr>
      <vt:lpstr>Symbol</vt:lpstr>
      <vt:lpstr>Back-to-school presentation</vt:lpstr>
      <vt:lpstr>Crayons</vt:lpstr>
      <vt:lpstr>Network Topology</vt:lpstr>
      <vt:lpstr>Network Topologies</vt:lpstr>
      <vt:lpstr>Mesh Topology</vt:lpstr>
      <vt:lpstr>Partial Mesh</vt:lpstr>
      <vt:lpstr>Science</vt:lpstr>
      <vt:lpstr>Bus Topology</vt:lpstr>
      <vt:lpstr>Ring Topology</vt:lpstr>
      <vt:lpstr>Star Topology</vt:lpstr>
      <vt:lpstr>Tree Topology</vt:lpstr>
      <vt:lpstr>Hybrid Topology</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Topology</dc:title>
  <dc:creator>F M Javed Mehedi Shamrat</dc:creator>
  <cp:lastModifiedBy>F M Javed Mehedi Shamrat</cp:lastModifiedBy>
  <cp:revision>1</cp:revision>
  <dcterms:created xsi:type="dcterms:W3CDTF">2018-08-29T22:56:47Z</dcterms:created>
  <dcterms:modified xsi:type="dcterms:W3CDTF">2018-08-29T23:28:54Z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TC010187211033</vt:lpwstr>
  </property>
</Properties>
</file>