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0" r:id="rId4"/>
    <p:sldId id="308" r:id="rId6"/>
    <p:sldId id="309" r:id="rId7"/>
    <p:sldId id="310" r:id="rId8"/>
    <p:sldId id="312" r:id="rId9"/>
    <p:sldId id="311" r:id="rId10"/>
    <p:sldId id="313" r:id="rId11"/>
    <p:sldId id="314" r:id="rId12"/>
    <p:sldId id="283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GIF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5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Adware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001770" y="4094480"/>
            <a:ext cx="70224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Adware is software designed to force pre-chosen ads to display on your system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1605915"/>
            <a:ext cx="6232525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Attack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08585" y="1984375"/>
            <a:ext cx="6106795" cy="367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479540" y="2245995"/>
            <a:ext cx="50800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 An attack is an action that is done on a system to get its access and extract sensitive data</a:t>
            </a:r>
            <a:endParaRPr lang="en-US" sz="36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Exploit Kit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6" name="Picture 16" descr="exploitkit-figure-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17170" y="1814830"/>
            <a:ext cx="6516370" cy="37274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7054215" y="2790190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An exploit kit is software system designed to run on web servers, with the purpose of identifying software vulnerabilities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Exploit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7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69CAE5">
                  <a:alpha val="100000"/>
                </a:srgbClr>
              </a:clrFrom>
              <a:clrTo>
                <a:srgbClr val="69CAE5">
                  <a:alpha val="100000"/>
                  <a:alpha val="0"/>
                </a:srgbClr>
              </a:clrTo>
            </a:clrChange>
            <a:lum bright="-6000"/>
          </a:blip>
          <a:srcRect l="29485" b="10965"/>
          <a:stretch>
            <a:fillRect/>
          </a:stretch>
        </p:blipFill>
        <p:spPr>
          <a:xfrm>
            <a:off x="-87630" y="1984375"/>
            <a:ext cx="4859655" cy="3209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5071110" y="3049905"/>
            <a:ext cx="706247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algn="l"/>
            <a:r>
              <a:rPr lang="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 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Exploit is a piece of software that takes advantage of a bug or vulnerability to compromise the security of a computer 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Firewall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1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08585" y="1984375"/>
            <a:ext cx="6327140" cy="3452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6782435" y="2587625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 algn="l"/>
            <a:r>
              <a:rPr lang="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  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firewall is a filter designed to keep unwanted intruders outside a computer system 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Logic bomb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451600" y="1568450"/>
            <a:ext cx="5405120" cy="461327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114425" y="270510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 virus secreted into a system that triggers a malicious action when certain conditions are met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Phishing 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79120" y="2779078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Phishing is an e-mail fraud method to gather personal and financial information from recipients.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22" name="Picture 1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92C8EE">
                  <a:alpha val="100000"/>
                </a:srgbClr>
              </a:clrFrom>
              <a:clrTo>
                <a:srgbClr val="92C8EE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507798" y="2625090"/>
            <a:ext cx="4451985" cy="2862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SQL Injection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7" name="Picture 2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3598DB">
                  <a:alpha val="100000"/>
                </a:srgbClr>
              </a:clrFrom>
              <a:clrTo>
                <a:srgbClr val="3598DB">
                  <a:alpha val="100000"/>
                  <a:alpha val="0"/>
                </a:srgbClr>
              </a:clrTo>
            </a:clrChange>
            <a:lum bright="-60000"/>
          </a:blip>
          <a:stretch>
            <a:fillRect/>
          </a:stretch>
        </p:blipFill>
        <p:spPr>
          <a:xfrm>
            <a:off x="502285" y="2157413"/>
            <a:ext cx="5270500" cy="2541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6318250" y="289687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SQL injection is an SQL code injection technique, used to attack data-driven applications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Presentation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Abyssinica SIL</vt:lpstr>
      <vt:lpstr>Times New Roman</vt:lpstr>
      <vt:lpstr>aakar</vt:lpstr>
      <vt:lpstr>Gubbi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2018-12-21T14:59:03Z</dcterms:created>
  <dcterms:modified xsi:type="dcterms:W3CDTF">2018-12-21T14:59:03Z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