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0" r:id="rId4"/>
    <p:sldId id="317" r:id="rId6"/>
    <p:sldId id="283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6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NMAP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20" y="953135"/>
            <a:ext cx="5317490" cy="5317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63270" y="2382520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Nmap stands for Network Mapper. It is an open source tool that is used widely for network discovery and security auditing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MetaSploit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3270" y="2382520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3200" b="0">
                <a:latin typeface="Calibri" charset="0"/>
                <a:cs typeface="SimSun" charset="0"/>
              </a:rPr>
              <a:t>Nmap stands for Network Mapper. It is an open source tool that is used widely for network discovery and security auditing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7" name="Picture 7" descr="msf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030" y="2047240"/>
            <a:ext cx="3336290" cy="3336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Abyssinica SIL</vt:lpstr>
      <vt:lpstr>Times New Roman</vt:lpstr>
      <vt:lpstr>Chilanka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15</cp:revision>
  <dcterms:created xsi:type="dcterms:W3CDTF">2018-12-24T17:28:41Z</dcterms:created>
  <dcterms:modified xsi:type="dcterms:W3CDTF">2018-12-24T17:28:41Z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