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1" r:id="rId3"/>
    <p:sldId id="292" r:id="rId4"/>
    <p:sldId id="304" r:id="rId5"/>
    <p:sldId id="305" r:id="rId6"/>
    <p:sldId id="306" r:id="rId7"/>
    <p:sldId id="307" r:id="rId8"/>
    <p:sldId id="308" r:id="rId9"/>
    <p:sldId id="309" r:id="rId10"/>
    <p:sldId id="303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038"/>
    <a:srgbClr val="C6790C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9575" y="87693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E290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ea typeface="DejaVu Sans" panose="020B0603030804020204" charset="0"/>
                <a:cs typeface="Tibetan Machine Uni" panose="01000503020000020002" charset="0"/>
              </a:rPr>
              <a:t>Computer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ea typeface="DejaVu Sans" panose="020B0603030804020204" charset="0"/>
              <a:cs typeface="Tibetan Machine Uni" panose="01000503020000020002" charset="0"/>
            </a:endParaRPr>
          </a:p>
          <a:p>
            <a:pPr algn="ctr"/>
            <a:r>
              <a:rPr lang="en-US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ea typeface="DejaVu Sans" panose="020B0603030804020204" charset="0"/>
                <a:cs typeface="Tibetan Machine Uni" panose="01000503020000020002" charset="0"/>
              </a:rPr>
              <a:t>Hardware</a:t>
            </a:r>
            <a:endParaRPr lang="en-US" altLang="en-US" sz="72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ea typeface="DejaVu Sans" panose="020B0603030804020204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2335" y="3981450"/>
            <a:ext cx="27679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ea typeface="DejaVu Sans" panose="020B0603030804020204" charset="0"/>
                <a:cs typeface="Purisa" panose="02000603000000000000" charset="0"/>
              </a:rPr>
              <a:t>Class V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ea typeface="DejaVu Sans" panose="020B0603030804020204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ea typeface="DejaVu Sans" panose="020B0603030804020204" charset="0"/>
                <a:cs typeface="Purisa" panose="02000603000000000000" charset="0"/>
              </a:rPr>
              <a:t>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ea typeface="DejaVu Sans" panose="020B0603030804020204" charset="0"/>
                <a:cs typeface="Purisa" panose="02000603000000000000" charset="0"/>
              </a:rPr>
              <a:t>3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ea typeface="DejaVu Sans" panose="020B0603030804020204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475" y="311150"/>
            <a:ext cx="2600325" cy="16821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Input </a:t>
            </a:r>
            <a:r>
              <a:rPr lang="en-US" altLang="en-US" sz="5400" b="1">
                <a:solidFill>
                  <a:srgbClr val="00B05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Devices</a:t>
            </a:r>
            <a:endParaRPr lang="en-US" altLang="en-US" sz="5400" b="1">
              <a:solidFill>
                <a:srgbClr val="00B05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880985" y="2990850"/>
            <a:ext cx="374269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en-US" sz="2800" b="0"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An input device is used to bring data into the system</a:t>
            </a:r>
            <a:endParaRPr lang="en-US" sz="2800" b="0"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EFF">
                  <a:alpha val="100000"/>
                </a:srgbClr>
              </a:clrFrom>
              <a:clrTo>
                <a:srgbClr val="FFFE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360" y="1892935"/>
            <a:ext cx="6274435" cy="4005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3176905" y="601980"/>
            <a:ext cx="8714740" cy="49028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46380" y="1860550"/>
            <a:ext cx="330263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en-US" sz="2800" b="0"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An output device is used to send data out of the system</a:t>
            </a:r>
            <a:endParaRPr lang="en-US" sz="2800" b="0"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Some </a:t>
            </a:r>
            <a:r>
              <a:rPr lang="en-US" altLang="en-US" sz="5400" b="1">
                <a:solidFill>
                  <a:srgbClr val="00206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Input </a:t>
            </a:r>
            <a:r>
              <a:rPr lang="en-US" altLang="en-US" sz="5400" b="1">
                <a:solidFill>
                  <a:srgbClr val="00B05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Devices</a:t>
            </a:r>
            <a:endParaRPr lang="en-US" altLang="en-US" sz="5400" b="1">
              <a:solidFill>
                <a:srgbClr val="00B05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60" y="2157730"/>
            <a:ext cx="7655560" cy="2542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10"/>
          <p:cNvSpPr txBox="1"/>
          <p:nvPr/>
        </p:nvSpPr>
        <p:spPr>
          <a:xfrm>
            <a:off x="9077960" y="2306320"/>
            <a:ext cx="256032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en-US" sz="2800" b="1" i="1">
                <a:solidFill>
                  <a:srgbClr val="1E1C11"/>
                </a:solidFill>
                <a:latin typeface="Calibri" charset="0"/>
                <a:cs typeface="SimSun" charset="0"/>
              </a:rPr>
              <a:t>Keyboard</a:t>
            </a:r>
            <a:r>
              <a:rPr lang="en-US" alt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: </a:t>
            </a:r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a panel of keys that operate a computer</a:t>
            </a:r>
            <a:endParaRPr lang="en-US" sz="28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Some </a:t>
            </a:r>
            <a:r>
              <a:rPr lang="en-US" altLang="en-US" sz="5400" b="1">
                <a:solidFill>
                  <a:srgbClr val="00206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Input </a:t>
            </a:r>
            <a:r>
              <a:rPr lang="en-US" altLang="en-US" sz="5400" b="1">
                <a:solidFill>
                  <a:srgbClr val="00B05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Devices</a:t>
            </a:r>
            <a:endParaRPr lang="en-US" altLang="en-US" sz="5400" b="1">
              <a:solidFill>
                <a:srgbClr val="00B05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077960" y="2306320"/>
            <a:ext cx="256032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en-US" sz="2800" b="1" i="1">
                <a:solidFill>
                  <a:srgbClr val="1E1C11"/>
                </a:solidFill>
                <a:latin typeface="Calibri" charset="0"/>
                <a:cs typeface="SimSun" charset="0"/>
              </a:rPr>
              <a:t>Mouse</a:t>
            </a:r>
            <a:r>
              <a:rPr lang="en-US" alt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: </a:t>
            </a:r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a pointing device </a:t>
            </a:r>
            <a:endParaRPr lang="en-US" sz="28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2" name="Picture 2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180" y="1209040"/>
            <a:ext cx="5505450" cy="40055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Some </a:t>
            </a:r>
            <a:r>
              <a:rPr lang="en-US" altLang="en-US" sz="5400" b="1">
                <a:solidFill>
                  <a:srgbClr val="00206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Input </a:t>
            </a:r>
            <a:r>
              <a:rPr lang="en-US" altLang="en-US" sz="5400" b="1">
                <a:solidFill>
                  <a:srgbClr val="00B05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Devices</a:t>
            </a:r>
            <a:endParaRPr lang="en-US" altLang="en-US" sz="5400" b="1">
              <a:solidFill>
                <a:srgbClr val="00B05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421880" y="2096770"/>
            <a:ext cx="440626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en-US" sz="2800" b="1" i="1">
                <a:solidFill>
                  <a:srgbClr val="1E1C11"/>
                </a:solidFill>
                <a:latin typeface="Calibri" charset="0"/>
                <a:cs typeface="SimSun" charset="0"/>
              </a:rPr>
              <a:t>Microphone</a:t>
            </a:r>
            <a:r>
              <a:rPr lang="en-US" alt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:</a:t>
            </a:r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captures audio by converting sound waves into an electrical signal </a:t>
            </a:r>
            <a:endParaRPr lang="en-US" sz="28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10" y="1884680"/>
            <a:ext cx="8261985" cy="4006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Some </a:t>
            </a:r>
            <a:r>
              <a:rPr lang="en-US" altLang="en-US" sz="5400" b="1">
                <a:solidFill>
                  <a:srgbClr val="00206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Output </a:t>
            </a:r>
            <a:r>
              <a:rPr lang="en-US" altLang="en-US" sz="5400" b="1">
                <a:solidFill>
                  <a:srgbClr val="00B05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Devices</a:t>
            </a:r>
            <a:endParaRPr lang="en-US" altLang="en-US" sz="5400" b="1">
              <a:solidFill>
                <a:srgbClr val="00B05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421880" y="2096770"/>
            <a:ext cx="440626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en-US" sz="2800" b="1" i="1">
                <a:solidFill>
                  <a:srgbClr val="1E1C11"/>
                </a:solidFill>
                <a:latin typeface="Calibri" charset="0"/>
                <a:cs typeface="SimSun" charset="0"/>
              </a:rPr>
              <a:t>Monitor</a:t>
            </a:r>
            <a:r>
              <a:rPr lang="en-US" alt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:</a:t>
            </a:r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an output device that displays information in pictorial form </a:t>
            </a:r>
            <a:endParaRPr lang="en-US" sz="28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10" name="Picture 7" descr="IMG_256"/>
          <p:cNvPicPr>
            <a:picLocks noChangeAspect="1"/>
          </p:cNvPicPr>
          <p:nvPr/>
        </p:nvPicPr>
        <p:blipFill>
          <a:blip r:embed="rId5">
            <a:lum bright="-6000"/>
          </a:blip>
          <a:stretch>
            <a:fillRect/>
          </a:stretch>
        </p:blipFill>
        <p:spPr>
          <a:xfrm>
            <a:off x="1071880" y="1186180"/>
            <a:ext cx="5380355" cy="5380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Some </a:t>
            </a:r>
            <a:r>
              <a:rPr lang="en-US" altLang="en-US" sz="5400" b="1">
                <a:solidFill>
                  <a:srgbClr val="00206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Output </a:t>
            </a:r>
            <a:r>
              <a:rPr lang="en-US" altLang="en-US" sz="5400" b="1">
                <a:solidFill>
                  <a:srgbClr val="00B050"/>
                </a:solidFill>
                <a:latin typeface="DejaVu Sans" panose="020B0603030804020204" charset="0"/>
                <a:ea typeface="DejaVu Sans" panose="020B0603030804020204" charset="0"/>
                <a:cs typeface="Droid Sans Fallback" panose="020B0502000000000001" charset="-122"/>
              </a:rPr>
              <a:t>Devices</a:t>
            </a:r>
            <a:endParaRPr lang="en-US" altLang="en-US" sz="5400" b="1">
              <a:solidFill>
                <a:srgbClr val="00B050"/>
              </a:solidFill>
              <a:latin typeface="DejaVu Sans" panose="020B0603030804020204" charset="0"/>
              <a:ea typeface="DejaVu Sans" panose="020B0603030804020204" charset="0"/>
              <a:cs typeface="Droid Sans Fallback" panose="020B0502000000000001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421880" y="2096770"/>
            <a:ext cx="440626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en-US" sz="2800" b="1" i="1">
                <a:solidFill>
                  <a:srgbClr val="1E1C11"/>
                </a:solidFill>
                <a:latin typeface="Calibri" charset="0"/>
                <a:cs typeface="SimSun" charset="0"/>
              </a:rPr>
              <a:t>Monitor</a:t>
            </a:r>
            <a:r>
              <a:rPr lang="en-US" alt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:</a:t>
            </a:r>
            <a:r>
              <a:rPr lang="en-US" sz="2800">
                <a:solidFill>
                  <a:srgbClr val="1E1C11"/>
                </a:solidFill>
                <a:latin typeface="Calibri" charset="0"/>
                <a:cs typeface="SimSun" charset="0"/>
              </a:rPr>
              <a:t>an output device that displays information in pictorial form </a:t>
            </a:r>
            <a:endParaRPr lang="en-US" sz="28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  <p:pic>
        <p:nvPicPr>
          <p:cNvPr id="2" name="Picture 8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170" y="1982470"/>
            <a:ext cx="6442710" cy="3628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188970" y="1295400"/>
            <a:ext cx="5924550" cy="4284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WPS Presentation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Droid Sans Fallback</vt:lpstr>
      <vt:lpstr>Calibri</vt:lpstr>
      <vt:lpstr>SimSun</vt:lpstr>
      <vt:lpstr>微软雅黑</vt:lpstr>
      <vt:lpstr/>
      <vt:lpstr>Arial Unicode MS</vt:lpstr>
      <vt:lpstr>Tibetan Machine Uni</vt:lpstr>
      <vt:lpstr>Purisa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20</cp:revision>
  <dcterms:created xsi:type="dcterms:W3CDTF">2019-04-23T15:24:45Z</dcterms:created>
  <dcterms:modified xsi:type="dcterms:W3CDTF">2019-04-23T15:24:45Z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