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1" r:id="rId3"/>
    <p:sldId id="292" r:id="rId4"/>
    <p:sldId id="305" r:id="rId5"/>
    <p:sldId id="306" r:id="rId6"/>
    <p:sldId id="307" r:id="rId7"/>
    <p:sldId id="308" r:id="rId8"/>
    <p:sldId id="30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Computer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Hardware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4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5" y="311150"/>
            <a:ext cx="2600325" cy="1682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Networking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Hardware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17005" y="2678430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2800" b="0">
                <a:latin typeface="Calibri" charset="0"/>
                <a:cs typeface="SimSun" charset="0"/>
              </a:rPr>
              <a:t>physical devices which are required for communication and interaction between devices on a computer network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7" name="Picture 3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19430" y="2292350"/>
            <a:ext cx="6094095" cy="3448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Hub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077960" y="2306320"/>
            <a:ext cx="256032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common connection point for devices in a network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860550" y="1624965"/>
            <a:ext cx="5742305" cy="4053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Switch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957695" y="2090420"/>
            <a:ext cx="48736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it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connects devices on a computer network by using packet switching to receive, process, and forward data to the destination device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3" name="Picture 9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23559" b="17367"/>
          <a:stretch>
            <a:fillRect/>
          </a:stretch>
        </p:blipFill>
        <p:spPr>
          <a:xfrm>
            <a:off x="108585" y="2797810"/>
            <a:ext cx="6757035" cy="2243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Router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421880" y="2096770"/>
            <a:ext cx="44062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router is a networking device that forwards data packets between computer networks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4" name="Picture 10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5" y="1951990"/>
            <a:ext cx="6401435" cy="3368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Modem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5140" y="2306320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 modem is a device or program that enables a computer to transmit data over, for example, telephone or cable lines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16" name="Picture 1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012815" y="1169035"/>
            <a:ext cx="5194935" cy="4196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188970" y="1295400"/>
            <a:ext cx="5924550" cy="428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Tibetan Machine Uni</vt:lpstr>
      <vt:lpstr>Purisa</vt:lpstr>
      <vt:lpstr>Droid Sans Fallback</vt:lpstr>
      <vt:lpstr>Calibri</vt:lpstr>
      <vt:lpstr>SimSun</vt:lpstr>
      <vt:lpstr>微软雅黑</vt:lpstr>
      <vt:lpstr/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21</cp:revision>
  <dcterms:created xsi:type="dcterms:W3CDTF">2019-04-24T15:45:42Z</dcterms:created>
  <dcterms:modified xsi:type="dcterms:W3CDTF">2019-04-24T15:45:42Z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