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1" r:id="rId4"/>
    <p:sldId id="257" r:id="rId5"/>
    <p:sldId id="259" r:id="rId7"/>
    <p:sldId id="272" r:id="rId8"/>
    <p:sldId id="264" r:id="rId9"/>
    <p:sldId id="265" r:id="rId10"/>
    <p:sldId id="273" r:id="rId11"/>
    <p:sldId id="274" r:id="rId12"/>
    <p:sldId id="275" r:id="rId13"/>
    <p:sldId id="266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708" autoAdjust="0"/>
  </p:normalViewPr>
  <p:slideViewPr>
    <p:cSldViewPr>
      <p:cViewPr>
        <p:scale>
          <a:sx n="82" d="100"/>
          <a:sy n="82" d="100"/>
        </p:scale>
        <p:origin x="-1014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GIF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MS Access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551479" cy="458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Lab 24: Introduction to MS Access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98906"/>
            <a:ext cx="6104234" cy="57264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Report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66750"/>
            <a:ext cx="7162800" cy="351106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	Information from the database is organized in a nice  presentation that can be printed in an Access Report.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D:\%%% Dipto Lecture WOrk\MS  Access\MS Access I\Images\c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7990" y="2219325"/>
            <a:ext cx="396621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33880"/>
            <a:ext cx="6104234" cy="57264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MS Access Interface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MS  Access\MS Access I\Images\add_data_to_a_table_in_microsoft_access_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1" y="1123950"/>
            <a:ext cx="5334000" cy="375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MS Access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MS Access?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	Microsoft Access is a Database Management System (DBMS) from Microsoft.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	It is a Relational Database Management System (RDBMS), designed primarily for home or small business use.</a:t>
            </a:r>
            <a:endParaRPr lang="en-US" sz="2000" dirty="0" smtClean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054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pic>
        <p:nvPicPr>
          <p:cNvPr id="7" name="Picture 6" descr="D:\%%% Dipto Lecture WOrk\MS  Access\MS Access I\Images\Microsoft_Access_2013_logo.svg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885950"/>
            <a:ext cx="2133852" cy="20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MS Access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0" y="89535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Can</a:t>
            </a:r>
            <a:r>
              <a:rPr lang="en-US" dirty="0" smtClean="0"/>
              <a:t> import  data stored in other applications and databases.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Can</a:t>
            </a:r>
            <a:r>
              <a:rPr lang="en-US" dirty="0" smtClean="0"/>
              <a:t> export data to and import data from word processing files, spreadsheets, or database files directly.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Can</a:t>
            </a:r>
            <a:r>
              <a:rPr lang="en-US" dirty="0" smtClean="0"/>
              <a:t> work  databases that support the Open Database Connectivity (ODBC) standard, including SQL Server, Oracle, and DB2.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Software developers </a:t>
            </a:r>
            <a:r>
              <a:rPr lang="en-US" b="1" dirty="0" smtClean="0"/>
              <a:t>Can</a:t>
            </a:r>
            <a:r>
              <a:rPr lang="en-US" dirty="0" smtClean="0"/>
              <a:t> use Microsoft Access to develop application software.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MS Access VS  Excel?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686800" cy="320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Microsoft Access stores various types of data in a way that is easy to retrieve. It includes various features in order to achieve this. 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b="1" dirty="0" smtClean="0"/>
              <a:t>	</a:t>
            </a: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Excel, on the other hand, leans more towards numerical data and performing calculations on that data. 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</a:rPr>
              <a:t>	Access allows you to restrict the data that users enter into each field .</a:t>
            </a:r>
            <a:endParaRPr lang="en-US" sz="16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	While you can certainly store various types of data in an Excel spreadsheet 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6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76800" y="438150"/>
            <a:ext cx="736322" cy="833228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2D16B6"/>
                </a:solidFill>
                <a:effectLst/>
              </a:rPr>
              <a:t>Version</a:t>
            </a:r>
            <a:endParaRPr lang="en-US" sz="4000" dirty="0">
              <a:solidFill>
                <a:srgbClr val="2D16B6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MS Access 2016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MS Access 2013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MS Access 2003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98906"/>
            <a:ext cx="6104234" cy="57264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Database Creation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66750"/>
            <a:ext cx="7162800" cy="351106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	Create your Microsoft Access database and specify what kind of data you will be storing.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D:\%%% Dipto Lecture WOrk\MS  Access\MS Access I\Images\685034-636591078392413252_270x480_thumb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62150"/>
            <a:ext cx="5486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98906"/>
            <a:ext cx="6104234" cy="57264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Data Input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66750"/>
            <a:ext cx="7162800" cy="351106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	After your database is created, the data of every business day can be entered into the Access database.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D:\%%% Dipto Lecture WOrk\MS  Access\MS Access I\Images\05_01_04_data_view_input_dialo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62150"/>
            <a:ext cx="4038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98906"/>
            <a:ext cx="6104234" cy="572644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Query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66750"/>
            <a:ext cx="7162800" cy="351106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	This is a fancy term to basically describe the process of retrieving information from the database.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D:\%%% Dipto Lecture WOrk\MS  Access\MS Access I\Images\Asynchronous-Query-Execution-1-300x274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962150"/>
            <a:ext cx="32004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</Words>
  <Application>WPS Presentation</Application>
  <PresentationFormat>On-screen Show (16:9)</PresentationFormat>
  <Paragraphs>69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Candara</vt:lpstr>
      <vt:lpstr>28 Days Later</vt:lpstr>
      <vt:lpstr>Calibri</vt:lpstr>
      <vt:lpstr>DejaVu Sans</vt:lpstr>
      <vt:lpstr>Gubbi</vt:lpstr>
      <vt:lpstr>微软雅黑</vt:lpstr>
      <vt:lpstr>Droid Sans Fallback</vt:lpstr>
      <vt:lpstr>Arial Unicode MS</vt:lpstr>
      <vt:lpstr>Abyssinica SIL</vt:lpstr>
      <vt:lpstr>Office Theme</vt:lpstr>
      <vt:lpstr>MS Access</vt:lpstr>
      <vt:lpstr>Welcome to MS Access Class</vt:lpstr>
      <vt:lpstr>  What is MS Access?</vt:lpstr>
      <vt:lpstr>MS Access</vt:lpstr>
      <vt:lpstr>MS Access VS  Excel?</vt:lpstr>
      <vt:lpstr>Version</vt:lpstr>
      <vt:lpstr>Database Creation</vt:lpstr>
      <vt:lpstr>Data Input</vt:lpstr>
      <vt:lpstr>Query</vt:lpstr>
      <vt:lpstr>Report</vt:lpstr>
      <vt:lpstr>MS Access Interface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deepto</cp:lastModifiedBy>
  <cp:revision>175</cp:revision>
  <dcterms:created xsi:type="dcterms:W3CDTF">2018-10-27T05:47:04Z</dcterms:created>
  <dcterms:modified xsi:type="dcterms:W3CDTF">2018-10-27T05:47:04Z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