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76" r:id="rId5"/>
    <p:sldId id="259" r:id="rId6"/>
    <p:sldId id="277" r:id="rId7"/>
    <p:sldId id="278" r:id="rId8"/>
    <p:sldId id="279" r:id="rId9"/>
    <p:sldId id="280" r:id="rId10"/>
    <p:sldId id="281" r:id="rId11"/>
    <p:sldId id="282" r:id="rId12"/>
    <p:sldId id="272" r:id="rId13"/>
    <p:sldId id="264" r:id="rId14"/>
    <p:sldId id="283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MS Access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26: </a:t>
            </a:r>
            <a:r>
              <a:rPr lang="en-US" sz="2400" dirty="0" smtClean="0"/>
              <a:t>Creating Database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 Object Typ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04950"/>
            <a:ext cx="5702935" cy="341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rgbClr val="2D16B6"/>
                </a:solidFill>
                <a:effectLst/>
              </a:rPr>
              <a:t>Create Database from Template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74295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5. </a:t>
            </a:r>
            <a:r>
              <a:rPr lang="en-US" b="1" dirty="0" smtClean="0"/>
              <a:t>Click the Projects Navigation and select the Object Type in the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bject Type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504950"/>
            <a:ext cx="5702935" cy="339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rgbClr val="2D16B6"/>
                </a:solidFill>
                <a:effectLst/>
              </a:rPr>
              <a:t>Create Database from Template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74295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6. </a:t>
            </a:r>
            <a:r>
              <a:rPr lang="en-US" b="1" dirty="0" smtClean="0"/>
              <a:t>You will now see all the objects types — tables, queries, etc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MS Access-Database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6868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38350"/>
            <a:ext cx="9372600" cy="13716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Create Blank Database</a:t>
            </a:r>
            <a:endParaRPr kumimoji="0" lang="en-US" sz="6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66675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2774315"/>
            <a:ext cx="4419600" cy="208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09800" y="-95250"/>
            <a:ext cx="6934200" cy="7207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rgbClr val="2D16B6"/>
                </a:solidFill>
                <a:effectLst/>
              </a:rPr>
              <a:t>Create Blank Database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09800" y="-95250"/>
            <a:ext cx="6934200" cy="7207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rgbClr val="2D16B6"/>
                </a:solidFill>
                <a:effectLst/>
              </a:rPr>
              <a:t>Create Blank Database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742950"/>
            <a:ext cx="4572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24150"/>
            <a:ext cx="4267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MS Access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Database?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An organized collection of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More specifically, a database is an electronic system that allows data to be easily accessed, manipulated.</a:t>
            </a:r>
            <a:endParaRPr lang="en-US" sz="2400" dirty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D:\%%% Dipto Lecture WOrk\MS  Access\MS Access II\Images\database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885950"/>
            <a:ext cx="2057400" cy="197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Database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2038350"/>
            <a:ext cx="9372600" cy="1371600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sz="6200" b="1" dirty="0" smtClean="0">
                <a:solidFill>
                  <a:srgbClr val="C00000"/>
                </a:solidFill>
              </a:rPr>
              <a:t>	Create Database from template</a:t>
            </a:r>
            <a:endParaRPr lang="en-US" sz="62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oject Managemen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04950"/>
            <a:ext cx="5791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Create Database from Template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66675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 us enter project in the search box and press Enter. You will see the database templates related to project management.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mplate Inf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81150"/>
            <a:ext cx="5791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74295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1. </a:t>
            </a:r>
            <a:r>
              <a:rPr lang="en-US" b="1" dirty="0" smtClean="0"/>
              <a:t>Select the first template. You will see more information </a:t>
            </a:r>
          </a:p>
          <a:p>
            <a:pPr lvl="0"/>
            <a:r>
              <a:rPr lang="en-US" b="1" dirty="0" smtClean="0"/>
              <a:t>related to this template.</a:t>
            </a:r>
          </a:p>
          <a:p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2209800" y="57150"/>
            <a:ext cx="6934200" cy="72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16B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 Database from Template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D16B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le Nam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1733550"/>
            <a:ext cx="5486399" cy="311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rgbClr val="2D16B6"/>
                </a:solidFill>
                <a:effectLst/>
              </a:rPr>
              <a:t>Create Database from Template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7429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2. </a:t>
            </a:r>
            <a:r>
              <a:rPr lang="en-US" b="1" dirty="0" smtClean="0"/>
              <a:t>After selecting a template related to your requirements, enter a name in the File name field and you can also specify another location for your file if you want.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ile Nam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57350"/>
            <a:ext cx="5449389" cy="324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rgbClr val="2D16B6"/>
                </a:solidFill>
                <a:effectLst/>
              </a:rPr>
              <a:t>Create Database from Template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7429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3. </a:t>
            </a:r>
            <a:r>
              <a:rPr lang="en-US" b="1" dirty="0" smtClean="0"/>
              <a:t>Press the Create option. Access will download that database template and open a new blank database as shown in the following screenshot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avigation Pan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04950"/>
            <a:ext cx="5702935" cy="339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rgbClr val="2D16B6"/>
                </a:solidFill>
                <a:effectLst/>
              </a:rPr>
              <a:t>Create Database from Template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74295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4. </a:t>
            </a:r>
            <a:r>
              <a:rPr lang="en-US" b="1" dirty="0" smtClean="0"/>
              <a:t>Click the Navigation pane on the left side and you will see all the other objects that come with this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197</Words>
  <Application>Microsoft Office PowerPoint</Application>
  <PresentationFormat>On-screen Show (16:9)</PresentationFormat>
  <Paragraphs>38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MS Access</vt:lpstr>
      <vt:lpstr>Welcome to MS Access Class</vt:lpstr>
      <vt:lpstr>  What is Database?</vt:lpstr>
      <vt:lpstr>Database</vt:lpstr>
      <vt:lpstr>Create Database from Template</vt:lpstr>
      <vt:lpstr>Slide 6</vt:lpstr>
      <vt:lpstr>Create Database from Template</vt:lpstr>
      <vt:lpstr>Create Database from Template</vt:lpstr>
      <vt:lpstr>Create Database from Template</vt:lpstr>
      <vt:lpstr>Create Database from Template</vt:lpstr>
      <vt:lpstr>Create Database from Template</vt:lpstr>
      <vt:lpstr>MS Access-Database</vt:lpstr>
      <vt:lpstr>Create Blank Database</vt:lpstr>
      <vt:lpstr>Create Blank Database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203</cp:revision>
  <dcterms:created xsi:type="dcterms:W3CDTF">2013-08-21T19:17:07Z</dcterms:created>
  <dcterms:modified xsi:type="dcterms:W3CDTF">2018-09-03T18:20:04Z</dcterms:modified>
</cp:coreProperties>
</file>