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76" r:id="rId5"/>
    <p:sldId id="259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MS Access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25: </a:t>
            </a:r>
            <a:r>
              <a:rPr lang="en-US" sz="2400" dirty="0" smtClean="0"/>
              <a:t>Create Table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Database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145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6200" b="1" dirty="0" smtClean="0">
                <a:solidFill>
                  <a:srgbClr val="C00000"/>
                </a:solidFill>
              </a:rPr>
              <a:t>Create a </a:t>
            </a:r>
            <a:r>
              <a:rPr lang="en-US" sz="6200" b="1" dirty="0" smtClean="0">
                <a:solidFill>
                  <a:srgbClr val="C00000"/>
                </a:solidFill>
              </a:rPr>
              <a:t>N</a:t>
            </a:r>
            <a:r>
              <a:rPr lang="en-US" sz="6200" b="1" dirty="0" smtClean="0">
                <a:solidFill>
                  <a:srgbClr val="C00000"/>
                </a:solidFill>
              </a:rPr>
              <a:t>ew Table</a:t>
            </a:r>
            <a:endParaRPr lang="en-US" sz="62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MS  Access\MS Access III\Images\t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0363" y="1733550"/>
            <a:ext cx="4719637" cy="313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New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1.	Select Table Option </a:t>
            </a:r>
            <a:r>
              <a:rPr lang="en-US" sz="1400" dirty="0" smtClean="0"/>
              <a:t>	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	</a:t>
            </a:r>
            <a:r>
              <a:rPr lang="en-US" sz="1400" dirty="0" smtClean="0"/>
              <a:t> Ensuring the Create tab is selected on the Ribbon, click Table. This will add a blank table called Table1 to the database. 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:\%%% Dipto Lecture WOrk\MS  Access\MS Access III\Images\t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14500"/>
            <a:ext cx="44862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24150"/>
            <a:ext cx="190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New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 </a:t>
            </a:r>
            <a:r>
              <a:rPr lang="en-US" b="1" dirty="0" smtClean="0"/>
              <a:t>2.	Set up the Fields </a:t>
            </a:r>
            <a:r>
              <a:rPr lang="en-US" sz="1400" dirty="0" smtClean="0"/>
              <a:t>	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	</a:t>
            </a:r>
            <a:r>
              <a:rPr lang="en-US" sz="1400" dirty="0" smtClean="0"/>
              <a:t> Now add 4 fields and rename the first. Set them up as follows:</a:t>
            </a:r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MS Access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</a:t>
            </a:r>
            <a:r>
              <a:rPr lang="en-US" sz="4000" dirty="0" smtClean="0">
                <a:solidFill>
                  <a:srgbClr val="FFFF00"/>
                </a:solidFill>
              </a:rPr>
              <a:t>T</a:t>
            </a:r>
            <a:r>
              <a:rPr lang="en-US" sz="4000" dirty="0" smtClean="0">
                <a:solidFill>
                  <a:srgbClr val="FFFF00"/>
                </a:solidFill>
              </a:rPr>
              <a:t>able in Database?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200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 table is a collection of related data held in a structured format within a database. It consists of fields (columns), and rows.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sz="24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26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MS  Access\MS Access III\Images\tabl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5450" y="2411405"/>
            <a:ext cx="3638550" cy="221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Database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20383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6200" b="1" dirty="0" smtClean="0">
                <a:solidFill>
                  <a:srgbClr val="C00000"/>
                </a:solidFill>
              </a:rPr>
              <a:t>	</a:t>
            </a:r>
            <a:r>
              <a:rPr lang="en-US" sz="6200" b="1" dirty="0" smtClean="0">
                <a:solidFill>
                  <a:srgbClr val="C00000"/>
                </a:solidFill>
              </a:rPr>
              <a:t>Customize The Blank Table</a:t>
            </a:r>
            <a:endParaRPr lang="en-US" sz="62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:\%%% Dipto Lecture WOrk\MS  Access\MS Access III\Images\1 (2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809750"/>
            <a:ext cx="4876800" cy="307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Customize Blank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Select </a:t>
            </a:r>
            <a:r>
              <a:rPr lang="en-US" b="1" dirty="0" smtClean="0"/>
              <a:t>a Data Type for the New </a:t>
            </a:r>
            <a:r>
              <a:rPr lang="en-US" b="1" dirty="0" smtClean="0"/>
              <a:t>Field</a:t>
            </a:r>
          </a:p>
          <a:p>
            <a:pPr marL="342900" indent="-342900"/>
            <a:r>
              <a:rPr lang="en-US" sz="1400" b="1" dirty="0" smtClean="0"/>
              <a:t>	</a:t>
            </a:r>
            <a:r>
              <a:rPr lang="en-US" sz="1400" dirty="0" smtClean="0"/>
              <a:t>Right-click Click to Add and select Short Text from the combo box. This combo box lists the data types you can assign to a </a:t>
            </a:r>
            <a:r>
              <a:rPr lang="en-US" sz="1400" dirty="0" smtClean="0"/>
              <a:t>field.</a:t>
            </a:r>
            <a:r>
              <a:rPr lang="en-US" sz="1400" b="1" dirty="0" smtClean="0"/>
              <a:t> </a:t>
            </a:r>
            <a:r>
              <a:rPr lang="en-US" sz="1400" dirty="0" smtClean="0"/>
              <a:t>  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MS  Access\MS Access III\Images\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09750"/>
            <a:ext cx="4338637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Customize Blank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Name The Field</a:t>
            </a:r>
          </a:p>
          <a:p>
            <a:pPr marL="342900" indent="-342900"/>
            <a:r>
              <a:rPr lang="en-US" sz="1400" b="1" dirty="0" smtClean="0"/>
              <a:t>	</a:t>
            </a:r>
            <a:r>
              <a:rPr lang="en-US" sz="1400" dirty="0" smtClean="0"/>
              <a:t>Once you've selected a data type, the field header will be highlighted with the text Field1 so that you can provide a name for the field. Enter </a:t>
            </a:r>
            <a:r>
              <a:rPr lang="en-US" sz="1400" dirty="0" err="1" smtClean="0"/>
              <a:t>ArtistName</a:t>
            </a:r>
            <a:r>
              <a:rPr lang="en-US" sz="1400" dirty="0" smtClean="0"/>
              <a:t> as the name of the field</a:t>
            </a:r>
            <a:r>
              <a:rPr lang="en-US" sz="1400" dirty="0" smtClean="0"/>
              <a:t>. .</a:t>
            </a:r>
            <a:r>
              <a:rPr lang="en-US" sz="1400" b="1" dirty="0" smtClean="0"/>
              <a:t> </a:t>
            </a:r>
            <a:r>
              <a:rPr lang="en-US" sz="1400" dirty="0" smtClean="0"/>
              <a:t>  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:\%%% Dipto Lecture WOrk\MS  Access\MS Access III\Images\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885950"/>
            <a:ext cx="4025826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Customize Blank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b="1" dirty="0" smtClean="0"/>
              <a:t>Rename </a:t>
            </a:r>
            <a:r>
              <a:rPr lang="en-US" b="1" dirty="0" smtClean="0"/>
              <a:t>the First Field</a:t>
            </a:r>
            <a:r>
              <a:rPr lang="en-US" sz="1400" b="1" dirty="0" smtClean="0"/>
              <a:t>	</a:t>
            </a:r>
          </a:p>
          <a:p>
            <a:pPr marL="342900" indent="-342900"/>
            <a:r>
              <a:rPr lang="en-US" sz="1400" b="1" dirty="0" smtClean="0"/>
              <a:t>	</a:t>
            </a:r>
            <a:r>
              <a:rPr lang="en-US" sz="1400" dirty="0" smtClean="0"/>
              <a:t> The first field in our table is currently called ID. We'll rename it. Right-click on the ID field header, and select Rename Field. The field will be highlighted for you to rename it. Enter </a:t>
            </a:r>
            <a:r>
              <a:rPr lang="en-US" sz="1400" dirty="0" err="1" smtClean="0"/>
              <a:t>ArtistId</a:t>
            </a:r>
            <a:r>
              <a:rPr lang="en-US" sz="1400" dirty="0" smtClean="0"/>
              <a:t>. </a:t>
            </a:r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MS  Access\MS Access III\Images\4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09750"/>
            <a:ext cx="381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D:\%%% Dipto Lecture WOrk\MS  Access\MS Access III\Images\4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552700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Customize Blank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b="1" dirty="0" smtClean="0"/>
              <a:t>Save </a:t>
            </a:r>
            <a:r>
              <a:rPr lang="en-US" b="1" dirty="0" smtClean="0"/>
              <a:t>the Table </a:t>
            </a:r>
            <a:r>
              <a:rPr lang="en-US" sz="1400" b="1" dirty="0" smtClean="0"/>
              <a:t>	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	Right-click on Table1 to save the table. Screenshot of entering a name at the prompt. Enter Artists at the prompt. Right-click on Table1 to save the table. Screenshot of entering a name at the prompt. Enter Artists at the prompt. </a:t>
            </a:r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:\%%% Dipto Lecture WOrk\MS  Access\MS Access III\Images\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04950"/>
            <a:ext cx="4567237" cy="340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Customize Blank Table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 smtClean="0"/>
              <a:t>Your </a:t>
            </a:r>
            <a:r>
              <a:rPr lang="en-US" b="1" dirty="0" smtClean="0"/>
              <a:t>Finished Table</a:t>
            </a:r>
            <a:r>
              <a:rPr lang="en-US" sz="1400" dirty="0" smtClean="0"/>
              <a:t>	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	 Your database table now contains two fields (</a:t>
            </a:r>
            <a:r>
              <a:rPr lang="en-US" sz="1400" dirty="0" err="1" smtClean="0"/>
              <a:t>ArtistId</a:t>
            </a:r>
            <a:r>
              <a:rPr lang="en-US" sz="1400" dirty="0" smtClean="0"/>
              <a:t> and </a:t>
            </a:r>
            <a:r>
              <a:rPr lang="en-US" sz="1400" dirty="0" err="1" smtClean="0"/>
              <a:t>ArtistName</a:t>
            </a:r>
            <a:r>
              <a:rPr lang="en-US" sz="1400" dirty="0" smtClean="0"/>
              <a:t>) </a:t>
            </a:r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73</Words>
  <Application>Microsoft Office PowerPoint</Application>
  <PresentationFormat>On-screen Show (16:9)</PresentationFormat>
  <Paragraphs>54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MS Access</vt:lpstr>
      <vt:lpstr>Welcome to MS Access Class</vt:lpstr>
      <vt:lpstr>  What is Table in Database?</vt:lpstr>
      <vt:lpstr>Database</vt:lpstr>
      <vt:lpstr>Customize Blank Table</vt:lpstr>
      <vt:lpstr>Customize Blank Table</vt:lpstr>
      <vt:lpstr>Customize Blank Table</vt:lpstr>
      <vt:lpstr>Customize Blank Table</vt:lpstr>
      <vt:lpstr>Customize Blank Table</vt:lpstr>
      <vt:lpstr>Database</vt:lpstr>
      <vt:lpstr>New Table</vt:lpstr>
      <vt:lpstr>New Table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229</cp:revision>
  <dcterms:created xsi:type="dcterms:W3CDTF">2013-08-21T19:17:07Z</dcterms:created>
  <dcterms:modified xsi:type="dcterms:W3CDTF">2018-09-03T18:46:32Z</dcterms:modified>
</cp:coreProperties>
</file>