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9" r:id="rId5"/>
    <p:sldId id="291" r:id="rId6"/>
    <p:sldId id="284" r:id="rId7"/>
    <p:sldId id="292" r:id="rId8"/>
    <p:sldId id="293" r:id="rId9"/>
    <p:sldId id="294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MS Access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28: Add Data to a Table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MS Access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Data Types?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200150"/>
            <a:ext cx="8458200" cy="3943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 field's data type determines what kind of data it can store. MS Access supports different types of data, each with a specific purpose</a:t>
            </a:r>
            <a:r>
              <a:rPr lang="en-US" b="1" dirty="0" smtClean="0"/>
              <a:t>.</a:t>
            </a:r>
          </a:p>
          <a:p>
            <a:pPr lvl="0">
              <a:buNone/>
            </a:pPr>
            <a:r>
              <a:rPr lang="en-US" sz="1400" dirty="0" smtClean="0"/>
              <a:t>		</a:t>
            </a:r>
          </a:p>
          <a:p>
            <a:pPr lvl="0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data type determines the kind of the values that users can store in any </a:t>
            </a:r>
            <a:r>
              <a:rPr lang="en-US" sz="1800" dirty="0" smtClean="0">
                <a:solidFill>
                  <a:srgbClr val="FF0000"/>
                </a:solidFill>
              </a:rPr>
              <a:t>	given </a:t>
            </a:r>
            <a:r>
              <a:rPr lang="en-US" sz="1800" dirty="0" smtClean="0">
                <a:solidFill>
                  <a:srgbClr val="FF0000"/>
                </a:solidFill>
              </a:rPr>
              <a:t>field.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Each </a:t>
            </a:r>
            <a:r>
              <a:rPr lang="en-US" sz="1800" dirty="0" smtClean="0">
                <a:solidFill>
                  <a:srgbClr val="FF0000"/>
                </a:solidFill>
              </a:rPr>
              <a:t>field can store data consisting of only a single data type.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26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Data Types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66675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Here are some of the most common data types you will find used in a typical Microsoft Access database.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352550"/>
            <a:ext cx="33528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Database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38350"/>
            <a:ext cx="9372600" cy="1371600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6200" b="1" dirty="0" smtClean="0">
                <a:solidFill>
                  <a:srgbClr val="C00000"/>
                </a:solidFill>
              </a:rPr>
              <a:t>Add Data to a Table</a:t>
            </a:r>
            <a:endParaRPr lang="en-US" sz="62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:\%%% Dipto Lecture WOrk\MS  Access\MS Access IV\Images\ad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62150"/>
            <a:ext cx="457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876550"/>
            <a:ext cx="20812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Add Data to a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Add </a:t>
            </a:r>
            <a:r>
              <a:rPr lang="en-US" b="1" dirty="0" smtClean="0"/>
              <a:t>Records Directly into Datasheet View</a:t>
            </a:r>
            <a:endParaRPr lang="en-US" dirty="0" smtClean="0"/>
          </a:p>
          <a:p>
            <a:pPr lvl="1"/>
            <a:r>
              <a:rPr lang="en-US" sz="1400" dirty="0" smtClean="0"/>
              <a:t>This </a:t>
            </a:r>
            <a:r>
              <a:rPr lang="en-US" sz="1400" dirty="0" smtClean="0"/>
              <a:t>is probably the most obvious way to enter data into a database. Just open up the table and start typing.  </a:t>
            </a:r>
          </a:p>
          <a:p>
            <a:pPr lvl="1"/>
            <a:r>
              <a:rPr lang="en-US" sz="1400" dirty="0" smtClean="0"/>
              <a:t>Open the Genres table in Datasheet View and enter the following data:</a:t>
            </a:r>
          </a:p>
          <a:p>
            <a:pPr marL="342900" indent="-3429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MS  Access\MS Access IV\Images\f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809750"/>
            <a:ext cx="442296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Add Data to a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dirty="0" smtClean="0"/>
              <a:t>. </a:t>
            </a:r>
            <a:r>
              <a:rPr lang="en-US" b="1" dirty="0" smtClean="0"/>
              <a:t>Add Data using a Form</a:t>
            </a:r>
            <a:endParaRPr lang="en-US" dirty="0" smtClean="0"/>
          </a:p>
          <a:p>
            <a:pPr lvl="1"/>
            <a:r>
              <a:rPr lang="en-US" sz="1400" dirty="0" smtClean="0"/>
              <a:t>This will allow </a:t>
            </a:r>
            <a:r>
              <a:rPr lang="en-US" sz="1400" dirty="0" smtClean="0"/>
              <a:t>us to </a:t>
            </a:r>
            <a:r>
              <a:rPr lang="en-US" sz="1400" dirty="0" smtClean="0"/>
              <a:t>enter data without needing any technical knowledge about Microsoft Access. Forms can also improve usability and increase productivity. 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105150"/>
            <a:ext cx="5943600" cy="7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Add Data to a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</a:t>
            </a:r>
            <a:r>
              <a:rPr lang="en-US" b="1" dirty="0" smtClean="0"/>
              <a:t>Add Data using SQL</a:t>
            </a:r>
            <a:endParaRPr lang="en-US" dirty="0" smtClean="0"/>
          </a:p>
          <a:p>
            <a:pPr lvl="1"/>
            <a:r>
              <a:rPr lang="en-US" dirty="0" smtClean="0"/>
              <a:t> SQL (Structured Query Language) is a query language designed specifically for relational databases. </a:t>
            </a:r>
            <a:r>
              <a:rPr lang="en-US" dirty="0" smtClean="0"/>
              <a:t>Access </a:t>
            </a:r>
            <a:r>
              <a:rPr lang="en-US" dirty="0" smtClean="0"/>
              <a:t>uses SQL to carry out the tasks that we specify through the user interface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An example of an SQL statement to insert data looks like this: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43150"/>
            <a:ext cx="4843236" cy="222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Add Data to a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Import Data from an External Source</a:t>
            </a:r>
            <a:endParaRPr lang="en-US" dirty="0" smtClean="0"/>
          </a:p>
          <a:p>
            <a:pPr lvl="1"/>
            <a:r>
              <a:rPr lang="en-US" dirty="0" smtClean="0"/>
              <a:t> Access provides us with the ability to import data from external sources. Many different data formats are supported, and they can be imported directly to an existing table or a new one can be created based on the source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251</Words>
  <Application>Microsoft Office PowerPoint</Application>
  <PresentationFormat>On-screen Show (16:9)</PresentationFormat>
  <Paragraphs>34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MS Access</vt:lpstr>
      <vt:lpstr>Welcome to MS Access Class</vt:lpstr>
      <vt:lpstr>  What is Data Types?</vt:lpstr>
      <vt:lpstr>Data Types</vt:lpstr>
      <vt:lpstr>Database</vt:lpstr>
      <vt:lpstr>Add Data to a Table</vt:lpstr>
      <vt:lpstr>Add Data to a Table</vt:lpstr>
      <vt:lpstr>Add Data to a Table</vt:lpstr>
      <vt:lpstr>Add Data to a Table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244</cp:revision>
  <dcterms:created xsi:type="dcterms:W3CDTF">2013-08-21T19:17:07Z</dcterms:created>
  <dcterms:modified xsi:type="dcterms:W3CDTF">2018-09-03T19:05:21Z</dcterms:modified>
</cp:coreProperties>
</file>