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303" r:id="rId5"/>
    <p:sldId id="284" r:id="rId6"/>
    <p:sldId id="304" r:id="rId7"/>
    <p:sldId id="291" r:id="rId8"/>
    <p:sldId id="295" r:id="rId9"/>
    <p:sldId id="305" r:id="rId10"/>
    <p:sldId id="306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MS Access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30</a:t>
            </a:r>
            <a:r>
              <a:rPr lang="en-US" sz="2400" dirty="0" smtClean="0"/>
              <a:t>: Primary Key, Foreign Key, Relationship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MS  Access\MS Access V\Images\captu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1455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Relationship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sz="2400" b="1" dirty="0" smtClean="0"/>
              <a:t>Many-to-Many</a:t>
            </a:r>
            <a:endParaRPr lang="en-US" dirty="0" smtClean="0"/>
          </a:p>
          <a:p>
            <a:r>
              <a:rPr lang="en-US" dirty="0" smtClean="0"/>
              <a:t>A row in table A can have many matching rows in table B, and vice versa. This is achieved through the use of a third table (commonly called a junction table) that contains lookup data for both tables.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MS Access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%%% Dipto Lecture WOrk\MS  Access\MS Access V\pk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8920" y="2266950"/>
            <a:ext cx="3815080" cy="23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</a:t>
            </a:r>
            <a:r>
              <a:rPr lang="en-US" sz="4000" dirty="0" smtClean="0">
                <a:solidFill>
                  <a:srgbClr val="FFFF00"/>
                </a:solidFill>
              </a:rPr>
              <a:t>Primary Key?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581150"/>
            <a:ext cx="6324600" cy="35623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4600" dirty="0" smtClean="0"/>
              <a:t>	</a:t>
            </a:r>
            <a:r>
              <a:rPr lang="en-US" sz="4600" b="1" dirty="0" smtClean="0"/>
              <a:t>The </a:t>
            </a:r>
            <a:r>
              <a:rPr lang="en-US" sz="4600" b="1" dirty="0" smtClean="0"/>
              <a:t>PRIMARY KEY constraint uniquely identifies each record in a database table</a:t>
            </a:r>
            <a:r>
              <a:rPr lang="en-US" sz="4600" dirty="0" smtClean="0"/>
              <a:t>. </a:t>
            </a:r>
            <a:endParaRPr lang="en-US" sz="46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	Primary </a:t>
            </a:r>
            <a:r>
              <a:rPr lang="en-US" sz="2900" dirty="0" smtClean="0"/>
              <a:t>keys must contain UNIQUE values, and cannot contain NULL values</a:t>
            </a:r>
            <a:r>
              <a:rPr lang="en-US" sz="2900" dirty="0" smtClean="0"/>
              <a:t>.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smtClean="0"/>
              <a:t> </a:t>
            </a:r>
            <a:r>
              <a:rPr lang="en-US" sz="2900" dirty="0" smtClean="0"/>
              <a:t>A table can have only one primary key, which may consist of single or multiple fields.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sz="1400" dirty="0" smtClean="0"/>
              <a:t>		</a:t>
            </a:r>
          </a:p>
          <a:p>
            <a:pPr lvl="0">
              <a:buNone/>
            </a:pPr>
            <a:r>
              <a:rPr lang="en-US" sz="1400" dirty="0" smtClean="0"/>
              <a:t>		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</a:t>
            </a:r>
            <a:r>
              <a:rPr lang="en-US" sz="4000" dirty="0" smtClean="0">
                <a:solidFill>
                  <a:srgbClr val="FFFF00"/>
                </a:solidFill>
              </a:rPr>
              <a:t>Foreign Key?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581150"/>
            <a:ext cx="5334000" cy="35623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4600" b="1" dirty="0" smtClean="0"/>
              <a:t>	</a:t>
            </a:r>
            <a:r>
              <a:rPr lang="en-US" sz="4400" b="1" dirty="0" smtClean="0"/>
              <a:t>A FOREIGN KEY is a key used to link two tables together. </a:t>
            </a:r>
            <a:endParaRPr lang="en-US" sz="4400" b="1" dirty="0" smtClean="0"/>
          </a:p>
          <a:p>
            <a:pPr>
              <a:buNone/>
            </a:pPr>
            <a:r>
              <a:rPr lang="en-US" sz="3600" dirty="0" smtClean="0"/>
              <a:t>	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smtClean="0"/>
              <a:t>A </a:t>
            </a:r>
            <a:r>
              <a:rPr lang="en-US" sz="3600" dirty="0" smtClean="0"/>
              <a:t>FOREIGN KEY is a field (or collection of fields) in one table that refers to the PRIMARY KEY in another table. </a:t>
            </a:r>
          </a:p>
          <a:p>
            <a:pPr>
              <a:buNone/>
            </a:pPr>
            <a:r>
              <a:rPr lang="en-US" sz="4600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sz="1400" dirty="0" smtClean="0"/>
              <a:t>		</a:t>
            </a:r>
          </a:p>
          <a:p>
            <a:pPr lvl="0">
              <a:buNone/>
            </a:pPr>
            <a:r>
              <a:rPr lang="en-US" sz="1400" dirty="0" smtClean="0"/>
              <a:t>		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1428750"/>
            <a:ext cx="2971800" cy="345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Primary Key vs. Foreign Key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428750"/>
            <a:ext cx="6524822" cy="313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rgbClr val="FFFF00"/>
                </a:solidFill>
              </a:rPr>
              <a:t>What </a:t>
            </a:r>
            <a:r>
              <a:rPr lang="en-US" sz="4000" dirty="0" smtClean="0">
                <a:solidFill>
                  <a:srgbClr val="FFFF00"/>
                </a:solidFill>
              </a:rPr>
              <a:t>is </a:t>
            </a:r>
            <a:r>
              <a:rPr lang="en-US" sz="4000" dirty="0" smtClean="0">
                <a:solidFill>
                  <a:srgbClr val="FFFF00"/>
                </a:solidFill>
              </a:rPr>
              <a:t>Relationship?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1150"/>
            <a:ext cx="8153400" cy="35623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b="1" dirty="0" smtClean="0"/>
              <a:t>A relationship (in Database) </a:t>
            </a:r>
            <a:r>
              <a:rPr lang="en-US" sz="3200" b="1" dirty="0" smtClean="0"/>
              <a:t>is a situation where multiple tables can contain related data that is linked by a common field</a:t>
            </a:r>
            <a:r>
              <a:rPr lang="en-US" sz="3200" b="1" dirty="0" smtClean="0"/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 </a:t>
            </a:r>
            <a:r>
              <a:rPr lang="en-US" sz="3200" dirty="0" smtClean="0"/>
              <a:t>A relationship consists of a parent table and a child table. </a:t>
            </a:r>
            <a:endParaRPr lang="en-US" sz="46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sz="1400" dirty="0" smtClean="0"/>
              <a:t>		</a:t>
            </a:r>
          </a:p>
          <a:p>
            <a:pPr lvl="0">
              <a:buNone/>
            </a:pPr>
            <a:r>
              <a:rPr lang="en-US" sz="1400" dirty="0" smtClean="0"/>
              <a:t>		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Table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38350"/>
            <a:ext cx="9372600" cy="1371600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sz="6200" b="1" dirty="0" smtClean="0">
                <a:solidFill>
                  <a:srgbClr val="C00000"/>
                </a:solidFill>
              </a:rPr>
              <a:t>Types of Relationship</a:t>
            </a:r>
            <a:endParaRPr lang="en-US" sz="62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:\%%% Dipto Lecture WOrk\MS  Access\MS Access V\Images\relational.07.03.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114550"/>
            <a:ext cx="5486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Relationship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sz="2400" b="1" dirty="0" smtClean="0"/>
              <a:t>One-to-One</a:t>
            </a:r>
            <a:endParaRPr lang="en-US" dirty="0" smtClean="0"/>
          </a:p>
          <a:p>
            <a:pPr marL="342900" indent="-342900"/>
            <a:r>
              <a:rPr lang="en-US" b="1" dirty="0" smtClean="0"/>
              <a:t>	</a:t>
            </a:r>
            <a:r>
              <a:rPr lang="en-US" sz="1400" dirty="0" smtClean="0"/>
              <a:t> A row in table A can have only one matching row in table B, and vice versa.</a:t>
            </a:r>
          </a:p>
          <a:p>
            <a:pPr marL="342900" indent="-342900"/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:\%%% Dipto Lecture WOrk\MS  Access\MS Access V\Images\ss_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495550"/>
            <a:ext cx="2743200" cy="144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71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Relationship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19150"/>
            <a:ext cx="6400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2. </a:t>
            </a:r>
            <a:r>
              <a:rPr lang="en-US" sz="2400" b="1" dirty="0" smtClean="0"/>
              <a:t>One-to-Many (or Many-to-One</a:t>
            </a:r>
            <a:r>
              <a:rPr lang="en-US" sz="2400" b="1" dirty="0" smtClean="0"/>
              <a:t>)</a:t>
            </a:r>
            <a:endParaRPr lang="en-US" dirty="0" smtClean="0"/>
          </a:p>
          <a:p>
            <a:r>
              <a:rPr lang="en-US" dirty="0" smtClean="0"/>
              <a:t>A row in table A can have many matching rows in table B, but a row in table B can have only one matching row in table A.</a:t>
            </a:r>
          </a:p>
          <a:p>
            <a:pPr marL="342900" indent="-342900"/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11" name="Picture 10" descr="D:\%%% Dipto Lecture WOrk\MS  Access\MS Access V\Images\1-m1.png"/>
          <p:cNvPicPr/>
          <p:nvPr/>
        </p:nvPicPr>
        <p:blipFill>
          <a:blip r:embed="rId5"/>
          <a:srcRect l="14421" t="6428" r="16909" b="19652"/>
          <a:stretch>
            <a:fillRect/>
          </a:stretch>
        </p:blipFill>
        <p:spPr bwMode="auto">
          <a:xfrm>
            <a:off x="2209800" y="1962150"/>
            <a:ext cx="3144104" cy="25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141</Words>
  <Application>Microsoft Office PowerPoint</Application>
  <PresentationFormat>On-screen Show (16:9)</PresentationFormat>
  <Paragraphs>60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MS Access</vt:lpstr>
      <vt:lpstr>Welcome to MS Access Class</vt:lpstr>
      <vt:lpstr>  What is Primary Key?</vt:lpstr>
      <vt:lpstr>  What is Foreign Key?</vt:lpstr>
      <vt:lpstr>Primary Key vs. Foreign Key</vt:lpstr>
      <vt:lpstr> What is Relationship?</vt:lpstr>
      <vt:lpstr>Table</vt:lpstr>
      <vt:lpstr>Relationship</vt:lpstr>
      <vt:lpstr>Relationship</vt:lpstr>
      <vt:lpstr>Relationship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282</cp:revision>
  <dcterms:created xsi:type="dcterms:W3CDTF">2013-08-21T19:17:07Z</dcterms:created>
  <dcterms:modified xsi:type="dcterms:W3CDTF">2018-09-04T09:18:25Z</dcterms:modified>
</cp:coreProperties>
</file>