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84" r:id="rId5"/>
    <p:sldId id="285" r:id="rId6"/>
    <p:sldId id="286" r:id="rId7"/>
    <p:sldId id="287" r:id="rId8"/>
    <p:sldId id="288" r:id="rId9"/>
    <p:sldId id="289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207327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Computer Network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001770" y="4159885"/>
            <a:ext cx="31724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1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144780"/>
            <a:ext cx="235458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What is Network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41070" y="2552700"/>
            <a:ext cx="46139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a group or system of interconnected people or things</a:t>
            </a:r>
            <a:endParaRPr lang="en-US" sz="36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815" y="1911985"/>
            <a:ext cx="5701665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Human Networks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175885" y="2846705"/>
            <a:ext cx="624459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 there may be a single network like family where many attributes (father, mother, sister, brother etc) are connected to each other</a:t>
            </a:r>
            <a:endParaRPr lang="en-US" sz="2800"/>
          </a:p>
        </p:txBody>
      </p:sp>
      <p:pic>
        <p:nvPicPr>
          <p:cNvPr id="3" name="Picture 5" descr="ফেব্রুয়ারী 15 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88035" y="1971675"/>
            <a:ext cx="3921125" cy="3565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Peer</a:t>
            </a:r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 Networks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430020" y="3289935"/>
            <a:ext cx="62445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a </a:t>
            </a:r>
            <a:r>
              <a:rPr lang="" altLang="en-US" sz="2800"/>
              <a:t>single </a:t>
            </a:r>
            <a:r>
              <a:rPr lang="en-US" sz="2800"/>
              <a:t> network </a:t>
            </a:r>
            <a:r>
              <a:rPr lang="" altLang="en-US" sz="2800"/>
              <a:t>can be</a:t>
            </a:r>
            <a:r>
              <a:rPr lang="en-US" sz="2800"/>
              <a:t> connected with another network</a:t>
            </a:r>
            <a:endParaRPr lang="en-US" sz="2800"/>
          </a:p>
        </p:txBody>
      </p:sp>
      <p:pic>
        <p:nvPicPr>
          <p:cNvPr id="7" name="Picture 6" descr="ফেব্রুয়ারী 15 _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908925" y="2194560"/>
            <a:ext cx="348488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Client and the Server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14950" y="3307715"/>
            <a:ext cx="62445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server provides something and client get that by the help of media</a:t>
            </a:r>
            <a:endParaRPr lang="en-US" sz="2800"/>
          </a:p>
        </p:txBody>
      </p:sp>
      <p:pic>
        <p:nvPicPr>
          <p:cNvPr id="9" name="Picture 9" descr="ফেব্রুয়ারী 15 _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1229995" y="1668780"/>
            <a:ext cx="4293870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Computer Network</a:t>
            </a:r>
            <a:endParaRPr lang="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14950" y="2952115"/>
            <a:ext cx="62445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/>
              <a:t>Share resources from one computer to another</a:t>
            </a:r>
            <a:endParaRPr lang="en-US" sz="2800"/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95655" y="1976755"/>
            <a:ext cx="3258185" cy="3258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Computer Network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314950" y="2952115"/>
            <a:ext cx="62445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" altLang="en-US" sz="2800"/>
              <a:t>Store files in one computer and access those files from other computers</a:t>
            </a:r>
            <a:endParaRPr lang="" altLang="en-US" sz="2800"/>
          </a:p>
        </p:txBody>
      </p:sp>
      <p:pic>
        <p:nvPicPr>
          <p:cNvPr id="12" name="Picture 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2222500"/>
            <a:ext cx="4425950" cy="2912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31813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Computer Network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" y="-53975"/>
            <a:ext cx="1837055" cy="18370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00355" y="2736850"/>
            <a:ext cx="6156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/>
              <a:t>Connect a printer, scanner, or a fax machine to one computer </a:t>
            </a:r>
            <a:r>
              <a:rPr lang="" altLang="en-US" sz="2800"/>
              <a:t>and access them from other computer</a:t>
            </a:r>
            <a:endParaRPr lang="" altLang="en-US" sz="2800"/>
          </a:p>
        </p:txBody>
      </p:sp>
      <p:pic>
        <p:nvPicPr>
          <p:cNvPr id="13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6759575" y="2951798"/>
            <a:ext cx="5981700" cy="336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" y="109855"/>
            <a:ext cx="1781810" cy="17818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5853430" y="527685"/>
            <a:ext cx="5947410" cy="514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WPS Presentation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Tibetan Machine Uni</vt:lpstr>
      <vt:lpstr>Purisa</vt:lpstr>
      <vt:lpstr>Uroob</vt:lpstr>
      <vt:lpstr>微软雅黑</vt:lpstr>
      <vt:lpstr>Droid Sans Fallback</vt:lpstr>
      <vt:lpstr>DejaVu Sans</vt:lpstr>
      <vt:lpstr/>
      <vt:lpstr>Arial Unicode MS</vt:lpstr>
      <vt:lpstr>Calibri</vt:lpstr>
      <vt:lpstr>Abyssinica SIL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20</cp:revision>
  <dcterms:created xsi:type="dcterms:W3CDTF">2019-02-15T12:57:52Z</dcterms:created>
  <dcterms:modified xsi:type="dcterms:W3CDTF">2019-02-15T12:57:52Z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