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84" r:id="rId5"/>
    <p:sldId id="285" r:id="rId6"/>
    <p:sldId id="286" r:id="rId7"/>
    <p:sldId id="287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13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1638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Photo Editing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3" name="Picture 5" descr="Untitled-3"/>
          <p:cNvPicPr>
            <a:picLocks noChangeAspect="1"/>
          </p:cNvPicPr>
          <p:nvPr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4201795" y="1905635"/>
            <a:ext cx="7700645" cy="384429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25475" y="2580640"/>
            <a:ext cx="31959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4000" b="0">
                <a:latin typeface="Calibri" charset="0"/>
                <a:cs typeface="SimSun" charset="0"/>
              </a:rPr>
              <a:t>the act of altering</a:t>
            </a:r>
            <a:endParaRPr lang="en-US" sz="4000" b="0">
              <a:latin typeface="Calibri" charset="0"/>
              <a:cs typeface="SimSun" charset="0"/>
            </a:endParaRPr>
          </a:p>
          <a:p>
            <a:pPr marL="0" indent="0"/>
            <a:r>
              <a:rPr lang="en-US" sz="4000" b="0">
                <a:latin typeface="Calibri" charset="0"/>
                <a:cs typeface="SimSun" charset="0"/>
              </a:rPr>
              <a:t>an image</a:t>
            </a:r>
            <a:endParaRPr lang="en-US" sz="40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hoto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diting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echniques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781685" y="2052320"/>
            <a:ext cx="525907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Noise reduction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White balance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Contrast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Lens correction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Exposure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Color adjustments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Resizing and cropping</a:t>
            </a:r>
            <a:endParaRPr lang="en-US" sz="28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 b="0">
                <a:latin typeface="Calibri" charset="0"/>
                <a:cs typeface="SimSun" charset="0"/>
              </a:rPr>
              <a:t>Background removal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rcRect l="7222" t="12648" r="20344"/>
          <a:stretch>
            <a:fillRect/>
          </a:stretch>
        </p:blipFill>
        <p:spPr>
          <a:xfrm>
            <a:off x="7285355" y="1421765"/>
            <a:ext cx="547497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Photo Editing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Software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29425" y="2673985"/>
            <a:ext cx="60331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The tools which you </a:t>
            </a:r>
            <a:endParaRPr lang="en-US" sz="3600" b="0">
              <a:latin typeface="Calibri" charset="0"/>
              <a:cs typeface="SimSun" charset="0"/>
            </a:endParaRPr>
          </a:p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can use to edit or manipulate images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5" y="1691640"/>
            <a:ext cx="615759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540" y="1769745"/>
            <a:ext cx="5331460" cy="3998595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9570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Popular </a:t>
            </a:r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Photo Editing Software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15975" y="2085975"/>
            <a:ext cx="47656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" altLang="en-US" sz="2400"/>
              <a:t>1) </a:t>
            </a:r>
            <a:r>
              <a:rPr lang="en-US" sz="2400"/>
              <a:t>Adobe Photoshop</a:t>
            </a:r>
            <a:r>
              <a:rPr lang="" altLang="en-US" sz="2400"/>
              <a:t>2) </a:t>
            </a:r>
            <a:r>
              <a:rPr lang="en-US" sz="2400"/>
              <a:t>Serif Affinity Photo</a:t>
            </a:r>
            <a:r>
              <a:rPr lang="" altLang="en-US" sz="2400"/>
              <a:t>3) </a:t>
            </a:r>
            <a:r>
              <a:rPr lang="en-US" sz="2400"/>
              <a:t>Pixlr</a:t>
            </a:r>
            <a:r>
              <a:rPr lang="" altLang="en-US" sz="2400"/>
              <a:t>4) </a:t>
            </a:r>
            <a:r>
              <a:rPr lang="en-US" sz="2400"/>
              <a:t>Aviary</a:t>
            </a:r>
            <a:r>
              <a:rPr lang="" altLang="en-US" sz="2400"/>
              <a:t>5) </a:t>
            </a:r>
            <a:r>
              <a:rPr lang="en-US" sz="2400"/>
              <a:t>Canva</a:t>
            </a:r>
            <a:r>
              <a:rPr lang="" altLang="en-US" sz="2400"/>
              <a:t>6) </a:t>
            </a:r>
            <a:r>
              <a:rPr lang="en-US" sz="2400"/>
              <a:t>GIMP</a:t>
            </a:r>
            <a:r>
              <a:rPr lang="" altLang="en-US" sz="2400"/>
              <a:t>7) </a:t>
            </a:r>
            <a:r>
              <a:rPr lang="en-US" sz="2400"/>
              <a:t>Microsoft Paint</a:t>
            </a:r>
            <a:r>
              <a:rPr lang="" altLang="en-US" sz="2400"/>
              <a:t>8) </a:t>
            </a:r>
            <a:r>
              <a:rPr lang="en-US" sz="2400"/>
              <a:t>Sketchpad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0" y="2040255"/>
            <a:ext cx="2065655" cy="152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40690"/>
            <a:ext cx="9508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Popular Photo Editing </a:t>
            </a:r>
            <a:r>
              <a:rPr lang="" altLang="en-US" sz="6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Mobile Apps</a:t>
            </a:r>
            <a:endParaRPr lang="" altLang="en-US" sz="6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445125" y="1880235"/>
            <a:ext cx="5633720" cy="39433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65125" y="2574925"/>
            <a:ext cx="352996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3200"/>
              <a:t>SnapseedVSCOAfterlightInstagramEnlight Photofox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Presentation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SimSun</vt:lpstr>
      <vt:lpstr>Times New Roman</vt:lpstr>
      <vt:lpstr>Wingdings</vt:lpstr>
      <vt:lpstr>Gubbi</vt:lpstr>
      <vt:lpstr>aakar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2019-02-12T10:18:02Z</dcterms:created>
  <dcterms:modified xsi:type="dcterms:W3CDTF">2019-02-12T10:18:02Z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