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77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83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Multimedia &amp; Graphics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1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4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267335"/>
            <a:ext cx="1939290" cy="19392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195" y="165100"/>
            <a:ext cx="5537835" cy="65392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What is Sketchpad ?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8585" y="3044190"/>
            <a:ext cx="542671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an online painting tool</a:t>
            </a:r>
            <a:r>
              <a:rPr lang="" altLang="en-US" sz="2800" b="0">
                <a:latin typeface="Calibri" charset="0"/>
                <a:cs typeface="SimSun" charset="0"/>
              </a:rPr>
              <a:t>.</a:t>
            </a:r>
            <a:endParaRPr lang="" altLang="en-US" sz="2800" b="0">
              <a:latin typeface="Calibri" charset="0"/>
              <a:cs typeface="SimSun" charset="0"/>
            </a:endParaRPr>
          </a:p>
          <a:p>
            <a:pPr marL="0" indent="0"/>
            <a:r>
              <a:rPr lang="" altLang="en-US" sz="2800" b="0">
                <a:latin typeface="Calibri" charset="0"/>
                <a:cs typeface="SimSun" charset="0"/>
              </a:rPr>
              <a:t>You can perform various types of design using sketchpad</a:t>
            </a:r>
            <a:endParaRPr lang="" altLang="en-US" sz="2800" b="0">
              <a:latin typeface="Calibri" charset="0"/>
              <a:cs typeface="SimSun" charset="0"/>
            </a:endParaRPr>
          </a:p>
        </p:txBody>
      </p:sp>
      <p:pic>
        <p:nvPicPr>
          <p:cNvPr id="7" name="Picture 7" descr="royal-blue-wedding-background-design-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959475" y="2194560"/>
            <a:ext cx="6209030" cy="3728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Jump into sketchpad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8585" y="3044190"/>
            <a:ext cx="542671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2400" b="0">
                <a:latin typeface="Calibri" charset="0"/>
                <a:cs typeface="SimSun" charset="0"/>
              </a:rPr>
              <a:t>Open your web browser and go to </a:t>
            </a:r>
            <a:endParaRPr lang="en-US" altLang="en-US" sz="2400" b="0">
              <a:latin typeface="Calibri" charset="0"/>
              <a:cs typeface="SimSun" charset="0"/>
            </a:endParaRPr>
          </a:p>
          <a:p>
            <a:pPr marL="0" indent="0"/>
            <a:endParaRPr lang="en-US" altLang="en-US" sz="2400" b="0">
              <a:latin typeface="Calibri" charset="0"/>
              <a:cs typeface="SimSun" charset="0"/>
            </a:endParaRPr>
          </a:p>
          <a:p>
            <a:pPr marL="0" indent="0"/>
            <a:r>
              <a:rPr lang="en-US" altLang="en-US" sz="2400" b="0">
                <a:latin typeface="Calibri" charset="0"/>
                <a:cs typeface="SimSun" charset="0"/>
              </a:rPr>
              <a:t>https://sketch.io/sketchpad/ </a:t>
            </a:r>
            <a:endParaRPr lang="en-US" altLang="en-US" sz="2400" b="0">
              <a:latin typeface="Calibri" charset="0"/>
              <a:cs typeface="SimSun" charset="0"/>
            </a:endParaRPr>
          </a:p>
        </p:txBody>
      </p:sp>
      <p:pic>
        <p:nvPicPr>
          <p:cNvPr id="8" name="Picture 8" descr="ফেব্রুয়ারী  5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410" y="2357120"/>
            <a:ext cx="5314950" cy="37045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ketchpad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oolbox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2501265" y="2030730"/>
            <a:ext cx="294703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3200" b="0">
                <a:latin typeface="Calibri" charset="0"/>
                <a:cs typeface="SimSun" charset="0"/>
              </a:rPr>
              <a:t>1.Select Tool</a:t>
            </a:r>
            <a:endParaRPr lang="en-US" alt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altLang="en-US" sz="3200" b="0">
                <a:latin typeface="Calibri" charset="0"/>
                <a:cs typeface="SimSun" charset="0"/>
              </a:rPr>
              <a:t>2.Crop Tool</a:t>
            </a:r>
            <a:endParaRPr lang="en-US" alt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altLang="en-US" sz="3200" b="0">
                <a:latin typeface="Calibri" charset="0"/>
                <a:cs typeface="SimSun" charset="0"/>
              </a:rPr>
              <a:t>3.Zoom Tool</a:t>
            </a:r>
            <a:endParaRPr lang="en-US" alt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altLang="en-US" sz="3200" b="0">
                <a:latin typeface="Calibri" charset="0"/>
                <a:cs typeface="SimSun" charset="0"/>
              </a:rPr>
              <a:t>4.Brush Tool</a:t>
            </a:r>
            <a:endParaRPr lang="en-US" alt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altLang="en-US" sz="3200" b="0">
                <a:latin typeface="Calibri" charset="0"/>
                <a:cs typeface="SimSun" charset="0"/>
              </a:rPr>
              <a:t>5.Shape Tool</a:t>
            </a:r>
            <a:endParaRPr lang="en-US" alt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altLang="en-US" sz="3200" b="0">
                <a:latin typeface="Calibri" charset="0"/>
                <a:cs typeface="SimSun" charset="0"/>
              </a:rPr>
              <a:t>6.Text Tool</a:t>
            </a:r>
            <a:endParaRPr lang="en-US" alt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altLang="en-US" sz="3200" b="0">
                <a:latin typeface="Calibri" charset="0"/>
                <a:cs typeface="SimSun" charset="0"/>
              </a:rPr>
              <a:t>7.Clip art</a:t>
            </a:r>
            <a:endParaRPr lang="en-US" alt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altLang="en-US" sz="3200" b="0">
                <a:latin typeface="Calibri" charset="0"/>
                <a:cs typeface="SimSun" charset="0"/>
              </a:rPr>
              <a:t>8.Vector Tool </a:t>
            </a:r>
            <a:endParaRPr lang="en-US" altLang="en-US" sz="3200" b="0">
              <a:latin typeface="Calibri" charset="0"/>
              <a:cs typeface="SimSun" charset="0"/>
            </a:endParaRPr>
          </a:p>
        </p:txBody>
      </p:sp>
      <p:pic>
        <p:nvPicPr>
          <p:cNvPr id="3" name="Picture 2" descr="ফেব্রুয়ারী 12 _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040120" y="1807210"/>
            <a:ext cx="5311140" cy="4053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1526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			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Brush Tools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19" name="Picture 19" descr="ফেব্রুয়ারী  5 _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995805" y="1745615"/>
            <a:ext cx="6221095" cy="49434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845550" y="2276475"/>
            <a:ext cx="286893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400"/>
              <a:t>t</a:t>
            </a:r>
            <a:r>
              <a:rPr lang="en-US" sz="2400"/>
              <a:t>he brush tool is an element of the painting tool that allows you to select a brush shape </a:t>
            </a:r>
            <a:r>
              <a:rPr lang="" altLang="en-US" sz="2400"/>
              <a:t>like </a:t>
            </a:r>
            <a:r>
              <a:rPr lang="en-US" sz="2400"/>
              <a:t>square, circle, oval and so on</a:t>
            </a: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81630" y="3346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Brush Tools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(Tile)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20" name="Picture 20" descr="ফেব্রুয়ারী  5 _7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2041525" y="1910080"/>
            <a:ext cx="8108315" cy="3898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81630" y="3346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Adding Color 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22" name="Picture 22" descr="ফেব্রুয়ারী  5 _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1795145" y="1532890"/>
            <a:ext cx="5828030" cy="4685665"/>
          </a:xfrm>
          <a:prstGeom prst="rect">
            <a:avLst/>
          </a:prstGeom>
        </p:spPr>
      </p:pic>
      <p:pic>
        <p:nvPicPr>
          <p:cNvPr id="23" name="Picture 23" descr="ফেব্রুয়ারী  5 _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8255635" y="2424113"/>
            <a:ext cx="3595370" cy="26587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81630" y="3346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Paint Brush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25" name="Picture 25" descr="ফেব্রুয়ারী  5 _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965" y="1514475"/>
            <a:ext cx="4912360" cy="4954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81630" y="3346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Calligraphy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27" name="Picture 27" descr="ফেব্রুয়ারী  5 _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560" y="2008505"/>
            <a:ext cx="5262880" cy="4053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Presentation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SimSun</vt:lpstr>
      <vt:lpstr>Times New Roman</vt:lpstr>
      <vt:lpstr>Abyssinica SIL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14</cp:revision>
  <dcterms:created xsi:type="dcterms:W3CDTF">2019-02-12T13:01:05Z</dcterms:created>
  <dcterms:modified xsi:type="dcterms:W3CDTF">2019-02-12T13:01:05Z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