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Making a Perfect Afternoon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18770" y="2320925"/>
            <a:ext cx="740346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Illustrate something like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 that so that you can feel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this is a perfect afternoon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" altLang="en-US" sz="3200" b="0">
                <a:latin typeface="Calibri" charset="0"/>
                <a:cs typeface="SimSun" charset="0"/>
              </a:rPr>
              <a:t>use clipart to find all the</a:t>
            </a:r>
            <a:endParaRPr lang="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" altLang="en-US" sz="3200" b="0">
                <a:latin typeface="Calibri" charset="0"/>
                <a:cs typeface="SimSun" charset="0"/>
              </a:rPr>
              <a:t> necessary images</a:t>
            </a:r>
            <a:r>
              <a:rPr lang="en-US" sz="3200" b="0">
                <a:latin typeface="Calibri" charset="0"/>
                <a:cs typeface="SimSun" charset="0"/>
              </a:rPr>
              <a:t>  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198995" y="1771015"/>
            <a:ext cx="451548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Making a Perfect Afternoon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5760" y="2767965"/>
            <a:ext cx="4456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4000" b="0">
                <a:latin typeface="Calibri" charset="0"/>
                <a:cs typeface="SimSun" charset="0"/>
              </a:rPr>
              <a:t>T</a:t>
            </a:r>
            <a:r>
              <a:rPr lang="en-US" sz="4000" b="0">
                <a:latin typeface="Calibri" charset="0"/>
                <a:cs typeface="SimSun" charset="0"/>
              </a:rPr>
              <a:t>ake a tree house</a:t>
            </a:r>
            <a:endParaRPr lang="en-US" sz="4000" b="0">
              <a:latin typeface="Calibri" charset="0"/>
              <a:cs typeface="SimSun" charset="0"/>
            </a:endParaRPr>
          </a:p>
        </p:txBody>
      </p:sp>
      <p:pic>
        <p:nvPicPr>
          <p:cNvPr id="7" name="Picture 5" descr="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822190" y="2148840"/>
            <a:ext cx="6671945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Making a Perfect Afternoon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5760" y="2767965"/>
            <a:ext cx="4456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4000" b="0">
                <a:latin typeface="Calibri" charset="0"/>
                <a:cs typeface="SimSun" charset="0"/>
              </a:rPr>
              <a:t>T</a:t>
            </a:r>
            <a:r>
              <a:rPr lang="en-US" sz="4000" b="0">
                <a:latin typeface="Calibri" charset="0"/>
                <a:cs typeface="SimSun" charset="0"/>
              </a:rPr>
              <a:t>ake </a:t>
            </a:r>
            <a:r>
              <a:rPr lang="" altLang="en-US" sz="4000" b="0">
                <a:latin typeface="Calibri" charset="0"/>
                <a:cs typeface="SimSun" charset="0"/>
              </a:rPr>
              <a:t>river or lake</a:t>
            </a:r>
            <a:endParaRPr lang="" altLang="en-US" sz="4000" b="0">
              <a:latin typeface="Calibri" charset="0"/>
              <a:cs typeface="SimSun" charset="0"/>
            </a:endParaRPr>
          </a:p>
        </p:txBody>
      </p:sp>
      <p:pic>
        <p:nvPicPr>
          <p:cNvPr id="3" name="Picture 6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48" y="2587308"/>
            <a:ext cx="5273675" cy="2793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Making a Perfect Afternoon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5760" y="2767965"/>
            <a:ext cx="4456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4000" b="0">
                <a:latin typeface="Calibri" charset="0"/>
                <a:cs typeface="SimSun" charset="0"/>
              </a:rPr>
              <a:t>choose some playing kids</a:t>
            </a:r>
            <a:endParaRPr lang="" altLang="en-US" sz="4000" b="0">
              <a:latin typeface="Calibri" charset="0"/>
              <a:cs typeface="SimSun" charset="0"/>
            </a:endParaRPr>
          </a:p>
        </p:txBody>
      </p:sp>
      <p:pic>
        <p:nvPicPr>
          <p:cNvPr id="8" name="Picture 8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505" y="2574925"/>
            <a:ext cx="6376035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Making a Perfect Afternoon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5760" y="2767965"/>
            <a:ext cx="445643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sz="4000" b="0">
                <a:latin typeface="Calibri" charset="0"/>
                <a:cs typeface="SimSun" charset="0"/>
              </a:rPr>
              <a:t>add sun and birds then change the bakground</a:t>
            </a:r>
            <a:endParaRPr lang="" sz="4000" b="0">
              <a:latin typeface="Calibri" charset="0"/>
              <a:cs typeface="SimSun" charset="0"/>
            </a:endParaRPr>
          </a:p>
        </p:txBody>
      </p:sp>
      <p:pic>
        <p:nvPicPr>
          <p:cNvPr id="3" name="Picture 10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108" y="3029268"/>
            <a:ext cx="5266055" cy="2474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Making a Perfect Afternoon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7" name="Picture 11" descr="Drawing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70" y="2022475"/>
            <a:ext cx="8263255" cy="38608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6760" y="3018790"/>
            <a:ext cx="23710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/>
              <a:t>here we go</a:t>
            </a:r>
            <a:endParaRPr lang="" alt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Presentation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15</cp:revision>
  <dcterms:created xsi:type="dcterms:W3CDTF">2019-02-12T15:43:55Z</dcterms:created>
  <dcterms:modified xsi:type="dcterms:W3CDTF">2019-02-12T15:43:55Z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