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9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 descr="ফেব্রুয়ারী 12 _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50" y="2279015"/>
            <a:ext cx="5993130" cy="3425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6860" y="3392170"/>
            <a:ext cx="5323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this is a demo advertisement poster for a smartphone. we will make a poster like this</a:t>
            </a:r>
            <a:endParaRPr lang="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6860" y="3392170"/>
            <a:ext cx="5323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Search smartphone png photo from Google</a:t>
            </a:r>
            <a:endParaRPr lang="en-US" altLang="en-US" sz="2400"/>
          </a:p>
        </p:txBody>
      </p:sp>
      <p:pic>
        <p:nvPicPr>
          <p:cNvPr id="9" name="Picture 9" descr="ফেব্রুয়ারী 11 _2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925503" y="2692400"/>
            <a:ext cx="5266055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13" name="Picture 13" descr="ফেব্রুয়ারী 11 _1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517515" y="2070735"/>
            <a:ext cx="6196965" cy="35839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701675" y="3263265"/>
            <a:ext cx="37795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Paste with ( Ctrl+V ) and move the smartphone to the left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15925" y="3782695"/>
            <a:ext cx="5323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name your phone</a:t>
            </a:r>
            <a:endParaRPr lang="" altLang="en-US" sz="3600"/>
          </a:p>
        </p:txBody>
      </p:sp>
      <p:pic>
        <p:nvPicPr>
          <p:cNvPr id="14" name="Picture 14" descr="ফেব্রুয়ারী 11 _2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988050" y="2693670"/>
            <a:ext cx="6003925" cy="2823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6390" y="3051810"/>
            <a:ext cx="53238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Search and add </a:t>
            </a:r>
            <a:r>
              <a:rPr lang="" altLang="en-US" sz="3600"/>
              <a:t>all the related png type images for samrtphone</a:t>
            </a:r>
            <a:endParaRPr lang="" altLang="en-US" sz="3600"/>
          </a:p>
        </p:txBody>
      </p:sp>
      <p:pic>
        <p:nvPicPr>
          <p:cNvPr id="15" name="Picture 15" descr="ফেব্রুয়ারী 11 _3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6652895" y="2426335"/>
            <a:ext cx="526796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5500" y="3606165"/>
            <a:ext cx="5323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add related features text with images</a:t>
            </a:r>
            <a:endParaRPr lang="" altLang="en-US" sz="3600"/>
          </a:p>
        </p:txBody>
      </p:sp>
      <p:pic>
        <p:nvPicPr>
          <p:cNvPr id="21" name="Picture 21" descr="ফেব্রুয়ারী 11 _10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6721793" y="2706370"/>
            <a:ext cx="5272405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50673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Smartphone Advertisement Poster</a:t>
            </a:r>
            <a:endParaRPr lang="en-US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5950" y="3040380"/>
            <a:ext cx="5323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make a frame and change background color</a:t>
            </a:r>
            <a:endParaRPr lang="" altLang="en-US" sz="3200"/>
          </a:p>
        </p:txBody>
      </p:sp>
      <p:pic>
        <p:nvPicPr>
          <p:cNvPr id="26" name="Picture 26" descr="Drawing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939790" y="2696845"/>
            <a:ext cx="5774690" cy="3018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Presentation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2019-02-12T17:48:37Z</dcterms:created>
  <dcterms:modified xsi:type="dcterms:W3CDTF">2019-02-12T17:48:37Z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