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77" r:id="rId4"/>
    <p:sldId id="284" r:id="rId5"/>
    <p:sldId id="285" r:id="rId6"/>
    <p:sldId id="287" r:id="rId7"/>
    <p:sldId id="286" r:id="rId8"/>
    <p:sldId id="288" r:id="rId9"/>
    <p:sldId id="283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Multimedia &amp; Graphics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001770" y="4159885"/>
            <a:ext cx="317246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1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9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" y="267335"/>
            <a:ext cx="1939290" cy="19392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Editing Photo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47015" y="2952750"/>
            <a:ext cx="346519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/>
              <a:t>Go to befunky and</a:t>
            </a:r>
            <a:endParaRPr lang="" altLang="en-US" sz="2800"/>
          </a:p>
          <a:p>
            <a:r>
              <a:rPr lang="" altLang="en-US" sz="2800"/>
              <a:t> upload an image</a:t>
            </a:r>
            <a:endParaRPr lang="" altLang="en-US" sz="2800"/>
          </a:p>
          <a:p>
            <a:r>
              <a:rPr lang="" altLang="en-US" sz="2800"/>
              <a:t> you want to edit</a:t>
            </a:r>
            <a:endParaRPr lang="" alt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765" y="1794510"/>
            <a:ext cx="7767955" cy="40786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Crop an Image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47015" y="2952750"/>
            <a:ext cx="429006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/>
              <a:t>you can customise </a:t>
            </a:r>
            <a:endParaRPr lang="" altLang="en-US" sz="2800"/>
          </a:p>
          <a:p>
            <a:r>
              <a:rPr lang="" altLang="en-US" sz="2800"/>
              <a:t>the ratio of your image</a:t>
            </a:r>
            <a:endParaRPr lang="" altLang="en-US" sz="2800"/>
          </a:p>
          <a:p>
            <a:r>
              <a:rPr lang="" altLang="en-US" sz="2800"/>
              <a:t>by croping</a:t>
            </a:r>
            <a:endParaRPr lang="" altLang="en-US" sz="2800"/>
          </a:p>
        </p:txBody>
      </p:sp>
      <p:pic>
        <p:nvPicPr>
          <p:cNvPr id="8" name="Picture 8" descr="ফেব্রুয়ারী 11 _16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4712335" y="2065020"/>
            <a:ext cx="6736080" cy="37122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Rotate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an Image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337300" y="3147060"/>
            <a:ext cx="4389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/>
              <a:t>rotating an image is so </a:t>
            </a:r>
            <a:endParaRPr lang="" altLang="en-US" sz="2800"/>
          </a:p>
          <a:p>
            <a:r>
              <a:rPr lang="" altLang="en-US" sz="2800"/>
              <a:t>easy with befunky</a:t>
            </a:r>
            <a:endParaRPr lang="" altLang="en-US" sz="2800"/>
          </a:p>
        </p:txBody>
      </p:sp>
      <p:pic>
        <p:nvPicPr>
          <p:cNvPr id="12" name="Picture 12" descr="ফেব্রুয়ারী 11 _18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393700" y="2352040"/>
            <a:ext cx="5265420" cy="29387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FLip Image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337300" y="3147060"/>
            <a:ext cx="517144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/>
              <a:t>you can reverse your image</a:t>
            </a:r>
            <a:endParaRPr lang="en-US" altLang="en-US" sz="2800"/>
          </a:p>
          <a:p>
            <a:r>
              <a:rPr lang="en-US" altLang="en-US" sz="2800"/>
              <a:t>by flipping</a:t>
            </a:r>
            <a:endParaRPr lang="en-US" altLang="en-US" sz="2800"/>
          </a:p>
        </p:txBody>
      </p:sp>
      <p:pic>
        <p:nvPicPr>
          <p:cNvPr id="13" name="Picture 13" descr="ফেব্রুয়ারী 11 _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18" y="2270125"/>
            <a:ext cx="5263515" cy="27063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Beautify 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Image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-11430" y="3254375"/>
            <a:ext cx="432181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/>
              <a:t>you can makeup and </a:t>
            </a:r>
            <a:endParaRPr lang="" altLang="en-US" sz="2800"/>
          </a:p>
          <a:p>
            <a:r>
              <a:rPr lang="" altLang="en-US" sz="2800"/>
              <a:t>makeover by </a:t>
            </a:r>
            <a:endParaRPr lang="" altLang="en-US" sz="2800"/>
          </a:p>
          <a:p>
            <a:r>
              <a:rPr lang="" altLang="en-US" sz="2800"/>
              <a:t>beautifying your image</a:t>
            </a:r>
            <a:endParaRPr lang="" alt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155" y="2481580"/>
            <a:ext cx="7238365" cy="28568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Coloring an 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Image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439025" y="2736850"/>
            <a:ext cx="385191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/>
              <a:t>you can change the</a:t>
            </a:r>
            <a:endParaRPr lang="" altLang="en-US" sz="2800"/>
          </a:p>
          <a:p>
            <a:r>
              <a:rPr lang="" altLang="en-US" sz="2800"/>
              <a:t> color of any specific</a:t>
            </a:r>
            <a:endParaRPr lang="" altLang="en-US" sz="2800"/>
          </a:p>
          <a:p>
            <a:r>
              <a:rPr lang="" altLang="en-US" sz="2800"/>
              <a:t> part of your image </a:t>
            </a:r>
            <a:endParaRPr lang="" altLang="en-US" sz="2800"/>
          </a:p>
        </p:txBody>
      </p:sp>
      <p:pic>
        <p:nvPicPr>
          <p:cNvPr id="17" name="Picture 17" descr="ফেব্রুয়ারী 11 _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43" y="2239963"/>
            <a:ext cx="5269865" cy="2877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195" y="165100"/>
            <a:ext cx="5537835" cy="65392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WPS Presentation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Tibetan Machine Uni</vt:lpstr>
      <vt:lpstr>Purisa</vt:lpstr>
      <vt:lpstr>Uroob</vt:lpstr>
      <vt:lpstr>微软雅黑</vt:lpstr>
      <vt:lpstr>Droid Sans Fallback</vt:lpstr>
      <vt:lpstr>DejaVu Sans</vt:lpstr>
      <vt:lpstr/>
      <vt:lpstr>Arial Unicode MS</vt:lpstr>
      <vt:lpstr>Calibri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14</cp:revision>
  <dcterms:created xsi:type="dcterms:W3CDTF">2019-02-13T03:12:37Z</dcterms:created>
  <dcterms:modified xsi:type="dcterms:W3CDTF">2019-02-13T03:12:37Z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