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1" r:id="rId3"/>
    <p:sldId id="292" r:id="rId4"/>
    <p:sldId id="314" r:id="rId5"/>
    <p:sldId id="315" r:id="rId6"/>
    <p:sldId id="316" r:id="rId7"/>
    <p:sldId id="317" r:id="rId8"/>
    <p:sldId id="30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Computer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Hardware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 lab 5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5" y="311150"/>
            <a:ext cx="2600325" cy="1682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Networking </a:t>
            </a:r>
            <a:r>
              <a:rPr lang="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Cables</a:t>
            </a:r>
            <a:endParaRPr lang="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66430" y="2733675"/>
            <a:ext cx="32759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800" b="0">
                <a:latin typeface="Calibri" charset="0"/>
                <a:cs typeface="SimSun" charset="0"/>
              </a:rPr>
              <a:t> networking hardware used to connect one network device to other network 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CFDF8">
                  <a:alpha val="100000"/>
                </a:srgbClr>
              </a:clrFrom>
              <a:clrTo>
                <a:srgbClr val="FCFDF8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99770" y="1587500"/>
            <a:ext cx="5559425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Twisted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Pair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Cables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53045" y="2169160"/>
            <a:ext cx="32759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800" b="0">
                <a:latin typeface="Calibri" charset="0"/>
                <a:cs typeface="SimSun" charset="0"/>
              </a:rPr>
              <a:t>two independently insulated wires twisted around one another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285240" y="1940878"/>
            <a:ext cx="5600700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Coaxial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Cables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91070" y="2665095"/>
            <a:ext cx="48431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400" b="0">
                <a:latin typeface="Calibri" charset="0"/>
                <a:cs typeface="SimSun" charset="0"/>
              </a:rPr>
              <a:t>Coaxial cable is a type of copper cable specially built with a metal shield and other components engineered to block signal interference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10489"/>
          <a:stretch>
            <a:fillRect/>
          </a:stretch>
        </p:blipFill>
        <p:spPr>
          <a:xfrm>
            <a:off x="602615" y="2012950"/>
            <a:ext cx="6344285" cy="3407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41605" y="1360170"/>
            <a:ext cx="7194550" cy="4486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Fiber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Optic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Cables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5230" y="3188335"/>
            <a:ext cx="48431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400" b="0">
                <a:latin typeface="Calibri" charset="0"/>
                <a:cs typeface="SimSun" charset="0"/>
              </a:rPr>
              <a:t>one or more thin flexible fibres with a glass core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USB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Cables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32930" y="2541270"/>
            <a:ext cx="484314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b="0">
                <a:latin typeface="Calibri" charset="0"/>
                <a:cs typeface="SimSun" charset="0"/>
              </a:rPr>
              <a:t>most popular cable types available, used mostly to connect computers to peripheral devices such as cameras, camcorders, printers, scanners, and more.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96900" y="2419985"/>
            <a:ext cx="6336030" cy="3106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188970" y="1295400"/>
            <a:ext cx="5924550" cy="428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Presentation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Tibetan Machine Uni</vt:lpstr>
      <vt:lpstr>Purisa</vt:lpstr>
      <vt:lpstr>Droid Sans Fallback</vt:lpstr>
      <vt:lpstr>Calibri</vt:lpstr>
      <vt:lpstr>SimSun</vt:lpstr>
      <vt:lpstr>微软雅黑</vt:lpstr>
      <vt:lpstr/>
      <vt:lpstr>Arial Unicode MS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2019-04-25T05:24:05Z</dcterms:created>
  <dcterms:modified xsi:type="dcterms:W3CDTF">2019-04-25T05:24:05Z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