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8" r:id="rId4"/>
    <p:sldId id="305" r:id="rId5"/>
    <p:sldId id="306" r:id="rId6"/>
    <p:sldId id="307" r:id="rId7"/>
    <p:sldId id="304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67690" y="1283970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Touch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Typing</a:t>
            </a:r>
            <a:endParaRPr lang="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4261485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latin typeface="Calibri" charset="0"/>
                <a:cs typeface="SimSun" charset="0"/>
              </a:rPr>
              <a:t>Touch typing</a:t>
            </a:r>
            <a:endParaRPr lang="en-US" sz="5400" b="1">
              <a:latin typeface="Calibri" charset="0"/>
              <a:cs typeface="SimSun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1395" y="280924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Touch typing is a style of typing without looking at the keys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995" y="1582738"/>
            <a:ext cx="499110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latin typeface="Calibri" charset="0"/>
                <a:cs typeface="SimSun" charset="0"/>
              </a:rPr>
              <a:t>QWERTY keyboard</a:t>
            </a:r>
            <a:endParaRPr lang="en-US" sz="5400" b="1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1295" y="2080260"/>
            <a:ext cx="7555865" cy="2939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22630" y="296418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name comes from the order of the first six keys on the top left letter row of the keyboard.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latin typeface="Calibri" charset="0"/>
                <a:cs typeface="SimSun" charset="0"/>
              </a:rPr>
              <a:t>Home Keys</a:t>
            </a:r>
            <a:endParaRPr lang="" altLang="en-US" sz="5400" b="1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22630" y="2964180"/>
            <a:ext cx="41776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A S D F on the left and J K L ; on the right.</a:t>
            </a:r>
            <a:endParaRPr lang="en-US" sz="2800"/>
          </a:p>
        </p:txBody>
      </p:sp>
      <p:grpSp>
        <p:nvGrpSpPr>
          <p:cNvPr id="9" name="Group 8"/>
          <p:cNvGrpSpPr/>
          <p:nvPr/>
        </p:nvGrpSpPr>
        <p:grpSpPr>
          <a:xfrm>
            <a:off x="5504815" y="2174875"/>
            <a:ext cx="6223000" cy="2755900"/>
            <a:chOff x="4700" y="3230"/>
            <a:chExt cx="9800" cy="4340"/>
          </a:xfrm>
        </p:grpSpPr>
        <p:pic>
          <p:nvPicPr>
            <p:cNvPr id="7" name="Picture 4" descr="IMG_25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lum bright="-6000"/>
            </a:blip>
            <a:stretch>
              <a:fillRect/>
            </a:stretch>
          </p:blipFill>
          <p:spPr>
            <a:xfrm>
              <a:off x="4700" y="3230"/>
              <a:ext cx="9801" cy="20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5" descr="IMG_2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8" y="4342"/>
              <a:ext cx="8537" cy="32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latin typeface="Calibri" charset="0"/>
                <a:cs typeface="SimSun" charset="0"/>
              </a:rPr>
              <a:t>Practise Session</a:t>
            </a:r>
            <a:endParaRPr lang="en-US" altLang="en-US" sz="5400" b="1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63905" y="2661285"/>
            <a:ext cx="108426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jj kkk lll ;;; jjj kkk lll ;;; jjj kkk lll ;;;jj kk ll ;; jj kk ll ;;</a:t>
            </a:r>
            <a:endParaRPr lang="en-US" sz="2800"/>
          </a:p>
          <a:p>
            <a:endParaRPr lang="en-US" sz="2800"/>
          </a:p>
          <a:p>
            <a:r>
              <a:rPr lang="en-US" sz="2800"/>
              <a:t>jj kk ll ;; jj kk ll ;; jj k jj l jj ; j k l ; j k l ; jjj kkk ll ;;</a:t>
            </a:r>
            <a:endParaRPr lang="en-US" sz="2800"/>
          </a:p>
          <a:p>
            <a:endParaRPr lang="en-US" sz="2800"/>
          </a:p>
          <a:p>
            <a:r>
              <a:rPr lang="en-US" sz="2800"/>
              <a:t>jkl; jkl; jkl; jkl; jkl; jkl; jkl; jkl; jkl; jkl; jkl; jkl;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40" y="601345"/>
            <a:ext cx="6383020" cy="517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Presentation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2019-05-02T06:52:28Z</dcterms:created>
  <dcterms:modified xsi:type="dcterms:W3CDTF">2019-05-02T06:52:28Z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