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88" r:id="rId4"/>
    <p:sldId id="309" r:id="rId5"/>
    <p:sldId id="311" r:id="rId6"/>
    <p:sldId id="312" r:id="rId7"/>
    <p:sldId id="304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67690" y="1283970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Touch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Typing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4261485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9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Finger </a:t>
            </a:r>
            <a:r>
              <a:rPr 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Placement</a:t>
            </a:r>
            <a:endParaRPr 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8645" y="3010535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en-US" sz="2400" b="0">
                <a:latin typeface="Calibri" charset="0"/>
                <a:cs typeface="SimSun" charset="0"/>
              </a:rPr>
              <a:t>Notice the two keys G and H in the centre of the keyboard. </a:t>
            </a:r>
            <a:endParaRPr lang="en-US" altLang="en-US" sz="24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2400" b="0">
                <a:latin typeface="Calibri" charset="0"/>
                <a:cs typeface="SimSun" charset="0"/>
              </a:rPr>
              <a:t>Sit so that these are in front of the centre of your body. Use fingers as shown</a:t>
            </a:r>
            <a:endParaRPr lang="en-US" alt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0905" y="2940368"/>
            <a:ext cx="5715000" cy="2200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Left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Hand</a:t>
            </a:r>
            <a:endParaRPr lang="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556000" y="266255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 fg fg fg fgf fgt fg ft ft ft dfg dfgt dft dft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556000" y="2999740"/>
            <a:ext cx="9525" cy="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3556000" y="300926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 frt frt frt frtg frtg frtg fgt fgt fgt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3556000" y="3592830"/>
            <a:ext cx="9525" cy="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556000" y="360235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 dfrt dfrt dfrt dfrt dert dert dert dert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556000" y="4185920"/>
            <a:ext cx="9525" cy="9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Right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Hand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Text Box 102"/>
          <p:cNvSpPr txBox="1"/>
          <p:nvPr/>
        </p:nvSpPr>
        <p:spPr>
          <a:xfrm>
            <a:off x="3556000" y="2297748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400">
                <a:solidFill>
                  <a:srgbClr val="1E1C11"/>
                </a:solidFill>
                <a:latin typeface="Calibri" charset="0"/>
                <a:cs typeface="SimSun" charset="0"/>
              </a:rPr>
              <a:t> jhj jhj jhj jhj jujhj jujhj jujhj jujhj hijk hujk hijk hujk</a:t>
            </a:r>
            <a:endParaRPr lang="en-US" sz="24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556000" y="2881313"/>
            <a:ext cx="9525" cy="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Text Box 103"/>
          <p:cNvSpPr txBox="1"/>
          <p:nvPr/>
        </p:nvSpPr>
        <p:spPr>
          <a:xfrm>
            <a:off x="3565525" y="3125788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400">
                <a:solidFill>
                  <a:srgbClr val="1E1C11"/>
                </a:solidFill>
                <a:latin typeface="Calibri" charset="0"/>
                <a:cs typeface="SimSun" charset="0"/>
              </a:rPr>
              <a:t> jhjkik jhjkik jhjkik kikjuj kikjuj kikjuj jujkik jujkik</a:t>
            </a:r>
            <a:endParaRPr lang="en-US" sz="24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556000" y="3720783"/>
            <a:ext cx="9525" cy="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Text Box 104"/>
          <p:cNvSpPr txBox="1"/>
          <p:nvPr/>
        </p:nvSpPr>
        <p:spPr>
          <a:xfrm>
            <a:off x="3665855" y="4226243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2400">
                <a:solidFill>
                  <a:srgbClr val="1E1C11"/>
                </a:solidFill>
                <a:latin typeface="Calibri" charset="0"/>
                <a:cs typeface="SimSun" charset="0"/>
              </a:rPr>
              <a:t> jhik jhik jhik jihk jihk jihi jihi jihi kih kih kih huhi huhi</a:t>
            </a:r>
            <a:endParaRPr lang="en-US" sz="24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C6790C"/>
                </a:solidFill>
                <a:latin typeface="Calibri" charset="0"/>
                <a:cs typeface="SimSun" charset="0"/>
              </a:rPr>
              <a:t>Both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Hand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s</a:t>
            </a:r>
            <a:endParaRPr lang="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00965"/>
            <a:ext cx="1174750" cy="117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Text Box 104"/>
          <p:cNvSpPr txBox="1"/>
          <p:nvPr/>
        </p:nvSpPr>
        <p:spPr>
          <a:xfrm>
            <a:off x="1355725" y="2486660"/>
            <a:ext cx="99383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Calibri" charset="0"/>
                <a:cs typeface="SimSun" charset="0"/>
              </a:rPr>
              <a:t>grit gritted thrift drift thru true fudge trig trigger hike trike kite true truth</a:t>
            </a:r>
            <a:endParaRPr lang="en-US" sz="2800" b="0">
              <a:latin typeface="Calibri" charset="0"/>
              <a:cs typeface="SimSun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55725" y="4274185"/>
            <a:ext cx="92176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dirt diet tire tired retire retired tried he her here the thee these there their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40" y="601345"/>
            <a:ext cx="6383020" cy="5176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WPS Presentation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22</cp:revision>
  <dcterms:created xsi:type="dcterms:W3CDTF">2019-05-02T07:09:05Z</dcterms:created>
  <dcterms:modified xsi:type="dcterms:W3CDTF">2019-05-02T07:09:05Z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