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8" r:id="rId4"/>
    <p:sldId id="309" r:id="rId5"/>
    <p:sldId id="304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67690" y="1283970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Touch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Typing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4261485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Finger </a:t>
            </a:r>
            <a:r>
              <a:rPr 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Placement</a:t>
            </a:r>
            <a:endParaRPr 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97915" y="3249930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" altLang="en-US" sz="2800" b="0">
                <a:latin typeface="Calibri" charset="0"/>
                <a:cs typeface="SimSun" charset="0"/>
              </a:rPr>
              <a:t>set your finger on home keys and E R with left hand and U I with right hand</a:t>
            </a:r>
            <a:endParaRPr lang="" altLang="en-US" sz="2800" b="0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5420" y="2808923"/>
            <a:ext cx="4876800" cy="206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Practise</a:t>
            </a:r>
            <a:endParaRPr lang="" altLang="en-US" sz="5400" b="1">
              <a:solidFill>
                <a:srgbClr val="C6790C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3556000" y="2298065"/>
            <a:ext cx="5080000" cy="2447290"/>
            <a:chOff x="5600" y="3619"/>
            <a:chExt cx="8000" cy="3854"/>
          </a:xfrm>
        </p:grpSpPr>
        <p:sp>
          <p:nvSpPr>
            <p:cNvPr id="4" name="Text Box 3"/>
            <p:cNvSpPr txBox="1"/>
            <p:nvPr/>
          </p:nvSpPr>
          <p:spPr>
            <a:xfrm>
              <a:off x="5600" y="3619"/>
              <a:ext cx="8000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en-US" sz="2000">
                  <a:solidFill>
                    <a:srgbClr val="1E1C11"/>
                  </a:solidFill>
                  <a:latin typeface="Calibri" charset="0"/>
                  <a:cs typeface="SimSun" charset="0"/>
                </a:rPr>
                <a:t>jude jude dud dud dude dude rude rude due due rudder rudder </a:t>
              </a:r>
              <a:endParaRPr lang="en-US" sz="2000">
                <a:solidFill>
                  <a:srgbClr val="1E1C11"/>
                </a:solidFill>
                <a:latin typeface="Calibri" charset="0"/>
                <a:cs typeface="SimSun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600" y="4538"/>
              <a:ext cx="1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1" name="Text Box 100"/>
            <p:cNvSpPr txBox="1"/>
            <p:nvPr/>
          </p:nvSpPr>
          <p:spPr>
            <a:xfrm>
              <a:off x="5600" y="4553"/>
              <a:ext cx="80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en-US" sz="2000">
                  <a:solidFill>
                    <a:srgbClr val="1E1C11"/>
                  </a:solidFill>
                  <a:latin typeface="Calibri" charset="0"/>
                  <a:cs typeface="SimSun" charset="0"/>
                </a:rPr>
                <a:t>    fur fur fir fir fire fire fired fired ride ride fried fried rider rider </a:t>
              </a:r>
              <a:endParaRPr lang="en-US" sz="2000">
                <a:solidFill>
                  <a:srgbClr val="1E1C11"/>
                </a:solidFill>
                <a:latin typeface="Calibri" charset="0"/>
                <a:cs typeface="SimSun" charset="0"/>
              </a:endParaRPr>
            </a:p>
          </p:txBody>
        </p:sp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600" y="5860"/>
              <a:ext cx="1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" name="Text Box 101"/>
            <p:cNvSpPr txBox="1"/>
            <p:nvPr/>
          </p:nvSpPr>
          <p:spPr>
            <a:xfrm>
              <a:off x="5600" y="5875"/>
              <a:ext cx="80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 algn="l"/>
              <a:r>
                <a:rPr lang="en-US" sz="2000">
                  <a:solidFill>
                    <a:srgbClr val="1E1C11"/>
                  </a:solidFill>
                  <a:latin typeface="Calibri" charset="0"/>
                  <a:cs typeface="SimSun" charset="0"/>
                </a:rPr>
                <a:t>    kid kid did did die die died died dried dried ride ride drier drier</a:t>
              </a:r>
              <a:endParaRPr lang="en-US" sz="2000">
                <a:solidFill>
                  <a:srgbClr val="1E1C11"/>
                </a:solidFill>
                <a:latin typeface="Calibri" charset="0"/>
                <a:cs typeface="SimSun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40" y="601345"/>
            <a:ext cx="6383020" cy="5176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Presentation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21</cp:revision>
  <dcterms:created xsi:type="dcterms:W3CDTF">2019-05-02T07:00:02Z</dcterms:created>
  <dcterms:modified xsi:type="dcterms:W3CDTF">2019-05-02T07:00:02Z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