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311" r:id="rId5"/>
    <p:sldId id="312" r:id="rId6"/>
    <p:sldId id="313" r:id="rId7"/>
    <p:sldId id="306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</a:t>
            </a:r>
            <a:r>
              <a:rPr lang="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owerPoint</a:t>
            </a:r>
            <a:endParaRPr lang="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38785"/>
            <a:ext cx="2804795" cy="2524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What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is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PowerPoint?</a:t>
            </a:r>
            <a:endParaRPr lang="en-US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35788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a slide show presentation program that's part of the Microsoft office suite of tools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765" y="1579880"/>
            <a:ext cx="722122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PowerPoint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Template 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35788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 template defines the background, font styles, colour and sizes for your placeholders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230" y="1792288"/>
            <a:ext cx="5869940" cy="4072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Open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a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File</a:t>
            </a:r>
            <a:endParaRPr lang="en-US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35788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File tab &gt; Open. The usual Open file dialogue box that you may already be familiar with opens and you use this to locate your presentation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65" y="1610995"/>
            <a:ext cx="6482080" cy="4116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Open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New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Slide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758950" y="3199765"/>
            <a:ext cx="35788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Press Ctrl+m to open a new slide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10" name="Picture 4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870" y="1480185"/>
            <a:ext cx="3200400" cy="4392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Presentation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Times New Roman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2019-05-01T17:15:48Z</dcterms:created>
  <dcterms:modified xsi:type="dcterms:W3CDTF">2019-05-01T17:15:48Z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