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02" r:id="rId4"/>
    <p:sldId id="314" r:id="rId5"/>
    <p:sldId id="312" r:id="rId6"/>
    <p:sldId id="306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038"/>
    <a:srgbClr val="C6790C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3.GIF"/><Relationship Id="rId7" Type="http://schemas.openxmlformats.org/officeDocument/2006/relationships/image" Target="../media/image12.GIF"/><Relationship Id="rId6" Type="http://schemas.openxmlformats.org/officeDocument/2006/relationships/image" Target="../media/image11.GIF"/><Relationship Id="rId5" Type="http://schemas.openxmlformats.org/officeDocument/2006/relationships/image" Target="../media/image10.jpeg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9575" y="87693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E2903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MS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  <a:p>
            <a:pPr algn="ctr"/>
            <a:r>
              <a:rPr lang="en-US" altLang="en-US" sz="7200" b="1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PowerPoint</a:t>
            </a:r>
            <a:endParaRPr lang="en-US" altLang="en-US" sz="7200" b="1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2335" y="3981450"/>
            <a:ext cx="286512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20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910" y="438785"/>
            <a:ext cx="2804795" cy="25247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cs typeface="SimSun" charset="0"/>
              </a:rPr>
              <a:t>Adding </a:t>
            </a:r>
            <a:r>
              <a:rPr lang="en-US" altLang="en-US" sz="54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cs typeface="SimSun" charset="0"/>
              </a:rPr>
              <a:t>A Text </a:t>
            </a:r>
            <a:r>
              <a:rPr lang="en-US" altLang="en-US" sz="5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cs typeface="SimSun" charset="0"/>
              </a:rPr>
              <a:t>Box</a:t>
            </a:r>
            <a:endParaRPr lang="en-US" altLang="en-US" sz="54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36905" y="2921000"/>
            <a:ext cx="442722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sz="2000" b="0">
                <a:latin typeface="Calibri" charset="0"/>
                <a:cs typeface="SimSun" charset="0"/>
              </a:rPr>
              <a:t>Click Insert &gt; Text &gt; Text Box</a:t>
            </a:r>
            <a:endParaRPr lang="en-US" sz="2000" b="0">
              <a:latin typeface="Calibri" charset="0"/>
              <a:cs typeface="SimSun" charset="0"/>
            </a:endParaRPr>
          </a:p>
          <a:p>
            <a:pPr marL="0" indent="0" algn="ctr"/>
            <a:r>
              <a:rPr lang="" altLang="en-US" sz="2000" b="0">
                <a:latin typeface="Calibri" charset="0"/>
                <a:cs typeface="SimSun" charset="0"/>
              </a:rPr>
              <a:t>to write something</a:t>
            </a:r>
            <a:endParaRPr lang="" altLang="en-US" sz="2000" b="0">
              <a:latin typeface="Calibri" charset="0"/>
              <a:cs typeface="SimSun" charset="0"/>
            </a:endParaRPr>
          </a:p>
        </p:txBody>
      </p:sp>
      <p:pic>
        <p:nvPicPr>
          <p:cNvPr id="9" name="Picture 5" descr="IMG_256"/>
          <p:cNvPicPr>
            <a:picLocks noChangeAspect="1"/>
          </p:cNvPicPr>
          <p:nvPr/>
        </p:nvPicPr>
        <p:blipFill>
          <a:blip r:embed="rId5">
            <a:clrChange>
              <a:clrFrom>
                <a:srgbClr val="DEDEE0">
                  <a:alpha val="100000"/>
                </a:srgbClr>
              </a:clrFrom>
              <a:clrTo>
                <a:srgbClr val="DEDEE0">
                  <a:alpha val="100000"/>
                  <a:alpha val="0"/>
                </a:srgbClr>
              </a:clrTo>
            </a:clrChange>
            <a:lum bright="-6000" contrast="36000"/>
          </a:blip>
          <a:stretch>
            <a:fillRect/>
          </a:stretch>
        </p:blipFill>
        <p:spPr>
          <a:xfrm>
            <a:off x="6040120" y="1506855"/>
            <a:ext cx="5384800" cy="43237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2" descr="IMG_2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950" y="3627755"/>
            <a:ext cx="3978910" cy="2007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cs typeface="SimSun" charset="0"/>
                <a:sym typeface="+mn-ea"/>
              </a:rPr>
              <a:t>Moving </a:t>
            </a:r>
            <a:r>
              <a:rPr lang="en-US" altLang="en-US" sz="54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cs typeface="SimSun" charset="0"/>
                <a:sym typeface="+mn-ea"/>
              </a:rPr>
              <a:t>A text </a:t>
            </a:r>
            <a:r>
              <a:rPr lang="en-US" altLang="en-US" sz="5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cs typeface="SimSun" charset="0"/>
                <a:sym typeface="+mn-ea"/>
              </a:rPr>
              <a:t>box</a:t>
            </a:r>
            <a:endParaRPr lang="en-US" altLang="en-US" sz="5400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charset="0"/>
              <a:cs typeface="SimSun" charset="0"/>
              <a:sym typeface="+mn-ea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31240" y="3399790"/>
            <a:ext cx="381254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latin typeface="Calibri" charset="0"/>
                <a:cs typeface="SimSun" charset="0"/>
              </a:rPr>
              <a:t>select the text box as a whole </a:t>
            </a:r>
            <a:r>
              <a:rPr lang="" altLang="en-US" sz="2000" b="0">
                <a:latin typeface="Calibri" charset="0"/>
                <a:cs typeface="SimSun" charset="0"/>
              </a:rPr>
              <a:t>then drag and drop to move</a:t>
            </a:r>
            <a:endParaRPr lang="" altLang="en-US" sz="2000" b="0">
              <a:latin typeface="Calibri" charset="0"/>
              <a:cs typeface="SimSun" charset="0"/>
            </a:endParaRPr>
          </a:p>
        </p:txBody>
      </p:sp>
      <p:pic>
        <p:nvPicPr>
          <p:cNvPr id="8" name="Picture 4" descr="IMG_2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820" y="1858645"/>
            <a:ext cx="4298950" cy="2149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3" descr="IMG_2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435" y="4008120"/>
            <a:ext cx="895350" cy="895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1860550" y="353695"/>
            <a:ext cx="103752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5400" b="1">
                <a:solidFill>
                  <a:srgbClr val="E2903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cs typeface="SimSun" charset="0"/>
              </a:rPr>
              <a:t>Format </a:t>
            </a:r>
            <a:r>
              <a:rPr lang="en-US" altLang="en-US" sz="54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cs typeface="SimSun" charset="0"/>
              </a:rPr>
              <a:t>Text</a:t>
            </a:r>
            <a:endParaRPr lang="en-US" altLang="en-US" sz="5400" b="1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charset="0"/>
              <a:cs typeface="SimSun" charset="0"/>
            </a:endParaRPr>
          </a:p>
        </p:txBody>
      </p:sp>
      <p:pic>
        <p:nvPicPr>
          <p:cNvPr id="4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" y="435293"/>
            <a:ext cx="773430" cy="75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320165" y="3284220"/>
            <a:ext cx="381254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latin typeface="Calibri" charset="0"/>
                <a:cs typeface="SimSun" charset="0"/>
              </a:rPr>
              <a:t>To format some text, first of all select it. </a:t>
            </a:r>
            <a:r>
              <a:rPr lang="" altLang="en-US" sz="2000" b="0">
                <a:latin typeface="Calibri" charset="0"/>
                <a:cs typeface="SimSun" charset="0"/>
              </a:rPr>
              <a:t>Change format as you desire</a:t>
            </a:r>
            <a:endParaRPr lang="" altLang="en-US" sz="2000" b="0">
              <a:latin typeface="Calibri" charset="0"/>
              <a:cs typeface="SimSun" charset="0"/>
            </a:endParaRPr>
          </a:p>
        </p:txBody>
      </p:sp>
      <p:pic>
        <p:nvPicPr>
          <p:cNvPr id="13" name="Picture 9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765" y="2331720"/>
            <a:ext cx="3296920" cy="2482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6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0330" y="1427480"/>
            <a:ext cx="3141345" cy="753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7" descr="IMG_2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2590" y="2331720"/>
            <a:ext cx="2700020" cy="242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8" descr="IMG_2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7275" y="5007610"/>
            <a:ext cx="4362450" cy="78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101600" ty="0" sx="100000" sy="100000" flip="x" algn="tr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523875"/>
            <a:ext cx="7810500" cy="5810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Presentation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Tibetan Machine Uni</vt:lpstr>
      <vt:lpstr>Purisa</vt:lpstr>
      <vt:lpstr>Calibri</vt:lpstr>
      <vt:lpstr>SimSun</vt:lpstr>
      <vt:lpstr>微软雅黑</vt:lpstr>
      <vt:lpstr>Droid Sans Fallback</vt:lpstr>
      <vt:lpstr/>
      <vt:lpstr>Arial Unicode MS</vt:lpstr>
      <vt:lpstr>OpenSymbol</vt:lpstr>
      <vt:lpstr>Gubbi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27</cp:revision>
  <dcterms:created xsi:type="dcterms:W3CDTF">2019-05-01T18:13:20Z</dcterms:created>
  <dcterms:modified xsi:type="dcterms:W3CDTF">2019-05-01T18:13:20Z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